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Abel"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8814ABB-9344-4918-B64E-9F5AAE19213E}">
  <a:tblStyle styleId="{D8814ABB-9344-4918-B64E-9F5AAE19213E}"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86FA95E-59FF-4CC7-954E-223F4F124D9D}"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b696bbcf1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7" name="Google Shape;627;g2b696bbcf1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b696bbcf17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g2b696bbcf17_1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2b696bbcf17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g2b696bbcf17_1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b696bbcf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2b696bbcf17_1_1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b696bbcf17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2b696bbcf17_1_2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844800" y="1021950"/>
            <a:ext cx="3861600" cy="2472000"/>
          </a:xfrm>
          <a:prstGeom prst="rect">
            <a:avLst/>
          </a:prstGeom>
          <a:noFill/>
          <a:ln>
            <a:noFill/>
          </a:ln>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844800" y="3798875"/>
            <a:ext cx="3861600" cy="436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314950" y="804675"/>
            <a:ext cx="2875500" cy="35340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74B4FF">
                <a:alpha val="49803"/>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5"/>
        <p:cNvGrpSpPr/>
        <p:nvPr/>
      </p:nvGrpSpPr>
      <p:grpSpPr>
        <a:xfrm>
          <a:off x="0" y="0"/>
          <a:ext cx="0" cy="0"/>
          <a:chOff x="0" y="0"/>
          <a:chExt cx="0" cy="0"/>
        </a:xfrm>
      </p:grpSpPr>
      <p:pic>
        <p:nvPicPr>
          <p:cNvPr id="126" name="Google Shape;126;p15"/>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27" name="Google Shape;127;p15"/>
          <p:cNvSpPr txBox="1">
            <a:spLocks noGrp="1"/>
          </p:cNvSpPr>
          <p:nvPr>
            <p:ph type="title"/>
          </p:nvPr>
        </p:nvSpPr>
        <p:spPr>
          <a:xfrm>
            <a:off x="2317950" y="1307100"/>
            <a:ext cx="45081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grpSp>
        <p:nvGrpSpPr>
          <p:cNvPr id="128" name="Google Shape;128;p15"/>
          <p:cNvGrpSpPr/>
          <p:nvPr/>
        </p:nvGrpSpPr>
        <p:grpSpPr>
          <a:xfrm>
            <a:off x="-79925" y="-111050"/>
            <a:ext cx="9364925" cy="5320025"/>
            <a:chOff x="-79925" y="-111050"/>
            <a:chExt cx="9364925" cy="5320025"/>
          </a:xfrm>
        </p:grpSpPr>
        <p:sp>
          <p:nvSpPr>
            <p:cNvPr id="129" name="Google Shape;129;p15"/>
            <p:cNvSpPr/>
            <p:nvPr/>
          </p:nvSpPr>
          <p:spPr>
            <a:xfrm>
              <a:off x="-79925" y="4798875"/>
              <a:ext cx="1741200" cy="4101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130" name="Google Shape;130;p15"/>
            <p:cNvSpPr/>
            <p:nvPr/>
          </p:nvSpPr>
          <p:spPr>
            <a:xfrm>
              <a:off x="7701950" y="-111050"/>
              <a:ext cx="1521600" cy="5562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131" name="Google Shape;131;p15"/>
            <p:cNvSpPr/>
            <p:nvPr/>
          </p:nvSpPr>
          <p:spPr>
            <a:xfrm>
              <a:off x="8676000" y="219700"/>
              <a:ext cx="609000" cy="639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34" name="Google Shape;134;p16"/>
          <p:cNvSpPr txBox="1">
            <a:spLocks noGrp="1"/>
          </p:cNvSpPr>
          <p:nvPr>
            <p:ph type="title"/>
          </p:nvPr>
        </p:nvSpPr>
        <p:spPr>
          <a:xfrm>
            <a:off x="2135550" y="1189100"/>
            <a:ext cx="4872900" cy="196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150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35" name="Google Shape;135;p16"/>
          <p:cNvSpPr txBox="1">
            <a:spLocks noGrp="1"/>
          </p:cNvSpPr>
          <p:nvPr>
            <p:ph type="subTitle" idx="1"/>
          </p:nvPr>
        </p:nvSpPr>
        <p:spPr>
          <a:xfrm>
            <a:off x="2135550" y="3153500"/>
            <a:ext cx="4872900" cy="67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grpSp>
        <p:nvGrpSpPr>
          <p:cNvPr id="136" name="Google Shape;136;p16"/>
          <p:cNvGrpSpPr/>
          <p:nvPr/>
        </p:nvGrpSpPr>
        <p:grpSpPr>
          <a:xfrm>
            <a:off x="-80050" y="-82675"/>
            <a:ext cx="9372250" cy="5321475"/>
            <a:chOff x="-80050" y="-82675"/>
            <a:chExt cx="9372250" cy="5321475"/>
          </a:xfrm>
        </p:grpSpPr>
        <p:sp>
          <p:nvSpPr>
            <p:cNvPr id="137" name="Google Shape;137;p16"/>
            <p:cNvSpPr/>
            <p:nvPr/>
          </p:nvSpPr>
          <p:spPr>
            <a:xfrm>
              <a:off x="8847900" y="-82675"/>
              <a:ext cx="444300" cy="1392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138" name="Google Shape;138;p16"/>
            <p:cNvSpPr/>
            <p:nvPr/>
          </p:nvSpPr>
          <p:spPr>
            <a:xfrm rot="10800000" flipH="1">
              <a:off x="-80050" y="2619500"/>
              <a:ext cx="382500" cy="2619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139" name="Google Shape;139;p16"/>
            <p:cNvSpPr/>
            <p:nvPr/>
          </p:nvSpPr>
          <p:spPr>
            <a:xfrm rot="10800000" flipH="1">
              <a:off x="8619050" y="1082300"/>
              <a:ext cx="388800" cy="61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720000" y="4014450"/>
            <a:ext cx="7704000" cy="57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3"/>
        <p:cNvGrpSpPr/>
        <p:nvPr/>
      </p:nvGrpSpPr>
      <p:grpSpPr>
        <a:xfrm>
          <a:off x="0" y="0"/>
          <a:ext cx="0" cy="0"/>
          <a:chOff x="0" y="0"/>
          <a:chExt cx="0" cy="0"/>
        </a:xfrm>
      </p:grpSpPr>
      <p:pic>
        <p:nvPicPr>
          <p:cNvPr id="144" name="Google Shape;144;p19"/>
          <p:cNvPicPr preferRelativeResize="0"/>
          <p:nvPr/>
        </p:nvPicPr>
        <p:blipFill rotWithShape="1">
          <a:blip r:embed="rId2">
            <a:alphaModFix/>
          </a:blip>
          <a:srcRect/>
          <a:stretch/>
        </p:blipFill>
        <p:spPr>
          <a:xfrm>
            <a:off x="0" y="0"/>
            <a:ext cx="9143997" cy="5143490"/>
          </a:xfrm>
          <a:prstGeom prst="rect">
            <a:avLst/>
          </a:prstGeom>
          <a:noFill/>
          <a:ln>
            <a:noFill/>
          </a:ln>
        </p:spPr>
      </p:pic>
      <p:grpSp>
        <p:nvGrpSpPr>
          <p:cNvPr id="145" name="Google Shape;145;p19"/>
          <p:cNvGrpSpPr/>
          <p:nvPr/>
        </p:nvGrpSpPr>
        <p:grpSpPr>
          <a:xfrm>
            <a:off x="-193300" y="-127100"/>
            <a:ext cx="9503275" cy="3873500"/>
            <a:chOff x="-193300" y="-127100"/>
            <a:chExt cx="9503275" cy="3873500"/>
          </a:xfrm>
        </p:grpSpPr>
        <p:sp>
          <p:nvSpPr>
            <p:cNvPr id="146" name="Google Shape;146;p19"/>
            <p:cNvSpPr/>
            <p:nvPr/>
          </p:nvSpPr>
          <p:spPr>
            <a:xfrm>
              <a:off x="8865675" y="-127100"/>
              <a:ext cx="444300" cy="1392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147" name="Google Shape;147;p19"/>
            <p:cNvSpPr/>
            <p:nvPr/>
          </p:nvSpPr>
          <p:spPr>
            <a:xfrm rot="10800000" flipH="1">
              <a:off x="-193300" y="1127100"/>
              <a:ext cx="382500" cy="2619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148" name="Google Shape;148;p19"/>
            <p:cNvSpPr/>
            <p:nvPr/>
          </p:nvSpPr>
          <p:spPr>
            <a:xfrm rot="10800000" flipH="1">
              <a:off x="-193300" y="668500"/>
              <a:ext cx="609000" cy="639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9"/>
        <p:cNvGrpSpPr/>
        <p:nvPr/>
      </p:nvGrpSpPr>
      <p:grpSpPr>
        <a:xfrm>
          <a:off x="0" y="0"/>
          <a:ext cx="0" cy="0"/>
          <a:chOff x="0" y="0"/>
          <a:chExt cx="0" cy="0"/>
        </a:xfrm>
      </p:grpSpPr>
      <p:pic>
        <p:nvPicPr>
          <p:cNvPr id="150" name="Google Shape;150;p20"/>
          <p:cNvPicPr preferRelativeResize="0"/>
          <p:nvPr/>
        </p:nvPicPr>
        <p:blipFill rotWithShape="1">
          <a:blip r:embed="rId2">
            <a:alphaModFix/>
          </a:blip>
          <a:srcRect/>
          <a:stretch/>
        </p:blipFill>
        <p:spPr>
          <a:xfrm>
            <a:off x="0" y="0"/>
            <a:ext cx="9144003" cy="5143490"/>
          </a:xfrm>
          <a:prstGeom prst="rect">
            <a:avLst/>
          </a:prstGeom>
          <a:noFill/>
          <a:ln>
            <a:noFill/>
          </a:ln>
        </p:spPr>
      </p:pic>
      <p:grpSp>
        <p:nvGrpSpPr>
          <p:cNvPr id="151" name="Google Shape;151;p20"/>
          <p:cNvGrpSpPr/>
          <p:nvPr/>
        </p:nvGrpSpPr>
        <p:grpSpPr>
          <a:xfrm>
            <a:off x="-193300" y="-127100"/>
            <a:ext cx="9599025" cy="5321500"/>
            <a:chOff x="-193300" y="-127100"/>
            <a:chExt cx="9599025" cy="5321500"/>
          </a:xfrm>
        </p:grpSpPr>
        <p:sp>
          <p:nvSpPr>
            <p:cNvPr id="152" name="Google Shape;152;p20"/>
            <p:cNvSpPr/>
            <p:nvPr/>
          </p:nvSpPr>
          <p:spPr>
            <a:xfrm>
              <a:off x="7630925" y="-127100"/>
              <a:ext cx="1774800" cy="4572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153" name="Google Shape;153;p20"/>
            <p:cNvSpPr/>
            <p:nvPr/>
          </p:nvSpPr>
          <p:spPr>
            <a:xfrm>
              <a:off x="-193300" y="4554800"/>
              <a:ext cx="609000" cy="639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5" name="Google Shape;15;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6" name="Google Shape;16;p3"/>
          <p:cNvSpPr txBox="1">
            <a:spLocks noGrp="1"/>
          </p:cNvSpPr>
          <p:nvPr>
            <p:ph type="title" idx="2"/>
          </p:nvPr>
        </p:nvSpPr>
        <p:spPr>
          <a:xfrm>
            <a:off x="1505400" y="1785683"/>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7" name="Google Shape;17;p3"/>
          <p:cNvSpPr txBox="1">
            <a:spLocks noGrp="1"/>
          </p:cNvSpPr>
          <p:nvPr>
            <p:ph type="title" idx="3"/>
          </p:nvPr>
        </p:nvSpPr>
        <p:spPr>
          <a:xfrm>
            <a:off x="1505400" y="3219091"/>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8" name="Google Shape;18;p3"/>
          <p:cNvSpPr txBox="1">
            <a:spLocks noGrp="1"/>
          </p:cNvSpPr>
          <p:nvPr>
            <p:ph type="title" idx="4"/>
          </p:nvPr>
        </p:nvSpPr>
        <p:spPr>
          <a:xfrm>
            <a:off x="4204675" y="1785683"/>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9" name="Google Shape;19;p3"/>
          <p:cNvSpPr txBox="1">
            <a:spLocks noGrp="1"/>
          </p:cNvSpPr>
          <p:nvPr>
            <p:ph type="title" idx="5"/>
          </p:nvPr>
        </p:nvSpPr>
        <p:spPr>
          <a:xfrm>
            <a:off x="4204675" y="3219091"/>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0" name="Google Shape;20;p3"/>
          <p:cNvSpPr txBox="1">
            <a:spLocks noGrp="1"/>
          </p:cNvSpPr>
          <p:nvPr>
            <p:ph type="title" idx="6"/>
          </p:nvPr>
        </p:nvSpPr>
        <p:spPr>
          <a:xfrm>
            <a:off x="6903950" y="1785683"/>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1" name="Google Shape;21;p3"/>
          <p:cNvSpPr txBox="1">
            <a:spLocks noGrp="1"/>
          </p:cNvSpPr>
          <p:nvPr>
            <p:ph type="title" idx="7"/>
          </p:nvPr>
        </p:nvSpPr>
        <p:spPr>
          <a:xfrm>
            <a:off x="6903950" y="3219091"/>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2" name="Google Shape;22;p3"/>
          <p:cNvSpPr txBox="1">
            <a:spLocks noGrp="1"/>
          </p:cNvSpPr>
          <p:nvPr>
            <p:ph type="subTitle" idx="1"/>
          </p:nvPr>
        </p:nvSpPr>
        <p:spPr>
          <a:xfrm>
            <a:off x="720000" y="2369675"/>
            <a:ext cx="23055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200" b="1">
                <a:solidFill>
                  <a:schemeClr val="dk2"/>
                </a:solidFill>
              </a:defRPr>
            </a:lvl1pPr>
            <a:lvl2pPr lvl="1" algn="l">
              <a:lnSpc>
                <a:spcPct val="100000"/>
              </a:lnSpc>
              <a:spcBef>
                <a:spcPts val="0"/>
              </a:spcBef>
              <a:spcAft>
                <a:spcPts val="0"/>
              </a:spcAft>
              <a:buSzPts val="2400"/>
              <a:buNone/>
              <a:defRPr sz="2400" b="1"/>
            </a:lvl2pPr>
            <a:lvl3pPr lvl="2" algn="l">
              <a:lnSpc>
                <a:spcPct val="100000"/>
              </a:lnSpc>
              <a:spcBef>
                <a:spcPts val="0"/>
              </a:spcBef>
              <a:spcAft>
                <a:spcPts val="0"/>
              </a:spcAft>
              <a:buSzPts val="2400"/>
              <a:buNone/>
              <a:defRPr sz="2400" b="1"/>
            </a:lvl3pPr>
            <a:lvl4pPr lvl="3" algn="l">
              <a:lnSpc>
                <a:spcPct val="100000"/>
              </a:lnSpc>
              <a:spcBef>
                <a:spcPts val="0"/>
              </a:spcBef>
              <a:spcAft>
                <a:spcPts val="0"/>
              </a:spcAft>
              <a:buSzPts val="2400"/>
              <a:buNone/>
              <a:defRPr sz="2400" b="1"/>
            </a:lvl4pPr>
            <a:lvl5pPr lvl="4" algn="l">
              <a:lnSpc>
                <a:spcPct val="100000"/>
              </a:lnSpc>
              <a:spcBef>
                <a:spcPts val="0"/>
              </a:spcBef>
              <a:spcAft>
                <a:spcPts val="0"/>
              </a:spcAft>
              <a:buSzPts val="2400"/>
              <a:buNone/>
              <a:defRPr sz="2400" b="1"/>
            </a:lvl5pPr>
            <a:lvl6pPr lvl="5" algn="l">
              <a:lnSpc>
                <a:spcPct val="100000"/>
              </a:lnSpc>
              <a:spcBef>
                <a:spcPts val="0"/>
              </a:spcBef>
              <a:spcAft>
                <a:spcPts val="0"/>
              </a:spcAft>
              <a:buSzPts val="2400"/>
              <a:buNone/>
              <a:defRPr sz="2400" b="1"/>
            </a:lvl6pPr>
            <a:lvl7pPr lvl="6" algn="l">
              <a:lnSpc>
                <a:spcPct val="100000"/>
              </a:lnSpc>
              <a:spcBef>
                <a:spcPts val="0"/>
              </a:spcBef>
              <a:spcAft>
                <a:spcPts val="0"/>
              </a:spcAft>
              <a:buSzPts val="2400"/>
              <a:buNone/>
              <a:defRPr sz="2400" b="1"/>
            </a:lvl7pPr>
            <a:lvl8pPr lvl="7" algn="l">
              <a:lnSpc>
                <a:spcPct val="100000"/>
              </a:lnSpc>
              <a:spcBef>
                <a:spcPts val="0"/>
              </a:spcBef>
              <a:spcAft>
                <a:spcPts val="0"/>
              </a:spcAft>
              <a:buSzPts val="2400"/>
              <a:buNone/>
              <a:defRPr sz="2400" b="1"/>
            </a:lvl8pPr>
            <a:lvl9pPr lvl="8" algn="l">
              <a:lnSpc>
                <a:spcPct val="100000"/>
              </a:lnSpc>
              <a:spcBef>
                <a:spcPts val="0"/>
              </a:spcBef>
              <a:spcAft>
                <a:spcPts val="0"/>
              </a:spcAft>
              <a:buSzPts val="2400"/>
              <a:buNone/>
              <a:defRPr sz="2400" b="1"/>
            </a:lvl9pPr>
          </a:lstStyle>
          <a:p>
            <a:endParaRPr/>
          </a:p>
        </p:txBody>
      </p:sp>
      <p:sp>
        <p:nvSpPr>
          <p:cNvPr id="23" name="Google Shape;23;p3"/>
          <p:cNvSpPr txBox="1">
            <a:spLocks noGrp="1"/>
          </p:cNvSpPr>
          <p:nvPr>
            <p:ph type="subTitle" idx="8"/>
          </p:nvPr>
        </p:nvSpPr>
        <p:spPr>
          <a:xfrm>
            <a:off x="3419275" y="2369675"/>
            <a:ext cx="23055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200" b="1">
                <a:solidFill>
                  <a:schemeClr val="dk2"/>
                </a:solidFill>
              </a:defRPr>
            </a:lvl1pPr>
            <a:lvl2pPr lvl="1" algn="l">
              <a:lnSpc>
                <a:spcPct val="100000"/>
              </a:lnSpc>
              <a:spcBef>
                <a:spcPts val="0"/>
              </a:spcBef>
              <a:spcAft>
                <a:spcPts val="0"/>
              </a:spcAft>
              <a:buSzPts val="2400"/>
              <a:buNone/>
              <a:defRPr sz="2400" b="1"/>
            </a:lvl2pPr>
            <a:lvl3pPr lvl="2" algn="l">
              <a:lnSpc>
                <a:spcPct val="100000"/>
              </a:lnSpc>
              <a:spcBef>
                <a:spcPts val="0"/>
              </a:spcBef>
              <a:spcAft>
                <a:spcPts val="0"/>
              </a:spcAft>
              <a:buSzPts val="2400"/>
              <a:buNone/>
              <a:defRPr sz="2400" b="1"/>
            </a:lvl3pPr>
            <a:lvl4pPr lvl="3" algn="l">
              <a:lnSpc>
                <a:spcPct val="100000"/>
              </a:lnSpc>
              <a:spcBef>
                <a:spcPts val="0"/>
              </a:spcBef>
              <a:spcAft>
                <a:spcPts val="0"/>
              </a:spcAft>
              <a:buSzPts val="2400"/>
              <a:buNone/>
              <a:defRPr sz="2400" b="1"/>
            </a:lvl4pPr>
            <a:lvl5pPr lvl="4" algn="l">
              <a:lnSpc>
                <a:spcPct val="100000"/>
              </a:lnSpc>
              <a:spcBef>
                <a:spcPts val="0"/>
              </a:spcBef>
              <a:spcAft>
                <a:spcPts val="0"/>
              </a:spcAft>
              <a:buSzPts val="2400"/>
              <a:buNone/>
              <a:defRPr sz="2400" b="1"/>
            </a:lvl5pPr>
            <a:lvl6pPr lvl="5" algn="l">
              <a:lnSpc>
                <a:spcPct val="100000"/>
              </a:lnSpc>
              <a:spcBef>
                <a:spcPts val="0"/>
              </a:spcBef>
              <a:spcAft>
                <a:spcPts val="0"/>
              </a:spcAft>
              <a:buSzPts val="2400"/>
              <a:buNone/>
              <a:defRPr sz="2400" b="1"/>
            </a:lvl6pPr>
            <a:lvl7pPr lvl="6" algn="l">
              <a:lnSpc>
                <a:spcPct val="100000"/>
              </a:lnSpc>
              <a:spcBef>
                <a:spcPts val="0"/>
              </a:spcBef>
              <a:spcAft>
                <a:spcPts val="0"/>
              </a:spcAft>
              <a:buSzPts val="2400"/>
              <a:buNone/>
              <a:defRPr sz="2400" b="1"/>
            </a:lvl7pPr>
            <a:lvl8pPr lvl="7" algn="l">
              <a:lnSpc>
                <a:spcPct val="100000"/>
              </a:lnSpc>
              <a:spcBef>
                <a:spcPts val="0"/>
              </a:spcBef>
              <a:spcAft>
                <a:spcPts val="0"/>
              </a:spcAft>
              <a:buSzPts val="2400"/>
              <a:buNone/>
              <a:defRPr sz="2400" b="1"/>
            </a:lvl8pPr>
            <a:lvl9pPr lvl="8" algn="l">
              <a:lnSpc>
                <a:spcPct val="100000"/>
              </a:lnSpc>
              <a:spcBef>
                <a:spcPts val="0"/>
              </a:spcBef>
              <a:spcAft>
                <a:spcPts val="0"/>
              </a:spcAft>
              <a:buSzPts val="2400"/>
              <a:buNone/>
              <a:defRPr sz="2400" b="1"/>
            </a:lvl9pPr>
          </a:lstStyle>
          <a:p>
            <a:endParaRPr/>
          </a:p>
        </p:txBody>
      </p:sp>
      <p:sp>
        <p:nvSpPr>
          <p:cNvPr id="24" name="Google Shape;24;p3"/>
          <p:cNvSpPr txBox="1">
            <a:spLocks noGrp="1"/>
          </p:cNvSpPr>
          <p:nvPr>
            <p:ph type="subTitle" idx="9"/>
          </p:nvPr>
        </p:nvSpPr>
        <p:spPr>
          <a:xfrm>
            <a:off x="6118550" y="2369675"/>
            <a:ext cx="23055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200" b="1">
                <a:solidFill>
                  <a:schemeClr val="dk2"/>
                </a:solidFill>
              </a:defRPr>
            </a:lvl1pPr>
            <a:lvl2pPr lvl="1" algn="l">
              <a:lnSpc>
                <a:spcPct val="100000"/>
              </a:lnSpc>
              <a:spcBef>
                <a:spcPts val="0"/>
              </a:spcBef>
              <a:spcAft>
                <a:spcPts val="0"/>
              </a:spcAft>
              <a:buSzPts val="2400"/>
              <a:buNone/>
              <a:defRPr sz="2400" b="1"/>
            </a:lvl2pPr>
            <a:lvl3pPr lvl="2" algn="l">
              <a:lnSpc>
                <a:spcPct val="100000"/>
              </a:lnSpc>
              <a:spcBef>
                <a:spcPts val="0"/>
              </a:spcBef>
              <a:spcAft>
                <a:spcPts val="0"/>
              </a:spcAft>
              <a:buSzPts val="2400"/>
              <a:buNone/>
              <a:defRPr sz="2400" b="1"/>
            </a:lvl3pPr>
            <a:lvl4pPr lvl="3" algn="l">
              <a:lnSpc>
                <a:spcPct val="100000"/>
              </a:lnSpc>
              <a:spcBef>
                <a:spcPts val="0"/>
              </a:spcBef>
              <a:spcAft>
                <a:spcPts val="0"/>
              </a:spcAft>
              <a:buSzPts val="2400"/>
              <a:buNone/>
              <a:defRPr sz="2400" b="1"/>
            </a:lvl4pPr>
            <a:lvl5pPr lvl="4" algn="l">
              <a:lnSpc>
                <a:spcPct val="100000"/>
              </a:lnSpc>
              <a:spcBef>
                <a:spcPts val="0"/>
              </a:spcBef>
              <a:spcAft>
                <a:spcPts val="0"/>
              </a:spcAft>
              <a:buSzPts val="2400"/>
              <a:buNone/>
              <a:defRPr sz="2400" b="1"/>
            </a:lvl5pPr>
            <a:lvl6pPr lvl="5" algn="l">
              <a:lnSpc>
                <a:spcPct val="100000"/>
              </a:lnSpc>
              <a:spcBef>
                <a:spcPts val="0"/>
              </a:spcBef>
              <a:spcAft>
                <a:spcPts val="0"/>
              </a:spcAft>
              <a:buSzPts val="2400"/>
              <a:buNone/>
              <a:defRPr sz="2400" b="1"/>
            </a:lvl6pPr>
            <a:lvl7pPr lvl="6" algn="l">
              <a:lnSpc>
                <a:spcPct val="100000"/>
              </a:lnSpc>
              <a:spcBef>
                <a:spcPts val="0"/>
              </a:spcBef>
              <a:spcAft>
                <a:spcPts val="0"/>
              </a:spcAft>
              <a:buSzPts val="2400"/>
              <a:buNone/>
              <a:defRPr sz="2400" b="1"/>
            </a:lvl7pPr>
            <a:lvl8pPr lvl="7" algn="l">
              <a:lnSpc>
                <a:spcPct val="100000"/>
              </a:lnSpc>
              <a:spcBef>
                <a:spcPts val="0"/>
              </a:spcBef>
              <a:spcAft>
                <a:spcPts val="0"/>
              </a:spcAft>
              <a:buSzPts val="2400"/>
              <a:buNone/>
              <a:defRPr sz="2400" b="1"/>
            </a:lvl8pPr>
            <a:lvl9pPr lvl="8" algn="l">
              <a:lnSpc>
                <a:spcPct val="100000"/>
              </a:lnSpc>
              <a:spcBef>
                <a:spcPts val="0"/>
              </a:spcBef>
              <a:spcAft>
                <a:spcPts val="0"/>
              </a:spcAft>
              <a:buSzPts val="2400"/>
              <a:buNone/>
              <a:defRPr sz="2400" b="1"/>
            </a:lvl9pPr>
          </a:lstStyle>
          <a:p>
            <a:endParaRPr/>
          </a:p>
        </p:txBody>
      </p:sp>
      <p:sp>
        <p:nvSpPr>
          <p:cNvPr id="25" name="Google Shape;25;p3"/>
          <p:cNvSpPr txBox="1">
            <a:spLocks noGrp="1"/>
          </p:cNvSpPr>
          <p:nvPr>
            <p:ph type="subTitle" idx="13"/>
          </p:nvPr>
        </p:nvSpPr>
        <p:spPr>
          <a:xfrm>
            <a:off x="720000" y="3803150"/>
            <a:ext cx="23055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200" b="1">
                <a:solidFill>
                  <a:schemeClr val="dk2"/>
                </a:solidFill>
              </a:defRPr>
            </a:lvl1pPr>
            <a:lvl2pPr lvl="1" algn="l">
              <a:lnSpc>
                <a:spcPct val="100000"/>
              </a:lnSpc>
              <a:spcBef>
                <a:spcPts val="0"/>
              </a:spcBef>
              <a:spcAft>
                <a:spcPts val="0"/>
              </a:spcAft>
              <a:buSzPts val="2400"/>
              <a:buNone/>
              <a:defRPr sz="2400" b="1"/>
            </a:lvl2pPr>
            <a:lvl3pPr lvl="2" algn="l">
              <a:lnSpc>
                <a:spcPct val="100000"/>
              </a:lnSpc>
              <a:spcBef>
                <a:spcPts val="0"/>
              </a:spcBef>
              <a:spcAft>
                <a:spcPts val="0"/>
              </a:spcAft>
              <a:buSzPts val="2400"/>
              <a:buNone/>
              <a:defRPr sz="2400" b="1"/>
            </a:lvl3pPr>
            <a:lvl4pPr lvl="3" algn="l">
              <a:lnSpc>
                <a:spcPct val="100000"/>
              </a:lnSpc>
              <a:spcBef>
                <a:spcPts val="0"/>
              </a:spcBef>
              <a:spcAft>
                <a:spcPts val="0"/>
              </a:spcAft>
              <a:buSzPts val="2400"/>
              <a:buNone/>
              <a:defRPr sz="2400" b="1"/>
            </a:lvl4pPr>
            <a:lvl5pPr lvl="4" algn="l">
              <a:lnSpc>
                <a:spcPct val="100000"/>
              </a:lnSpc>
              <a:spcBef>
                <a:spcPts val="0"/>
              </a:spcBef>
              <a:spcAft>
                <a:spcPts val="0"/>
              </a:spcAft>
              <a:buSzPts val="2400"/>
              <a:buNone/>
              <a:defRPr sz="2400" b="1"/>
            </a:lvl5pPr>
            <a:lvl6pPr lvl="5" algn="l">
              <a:lnSpc>
                <a:spcPct val="100000"/>
              </a:lnSpc>
              <a:spcBef>
                <a:spcPts val="0"/>
              </a:spcBef>
              <a:spcAft>
                <a:spcPts val="0"/>
              </a:spcAft>
              <a:buSzPts val="2400"/>
              <a:buNone/>
              <a:defRPr sz="2400" b="1"/>
            </a:lvl6pPr>
            <a:lvl7pPr lvl="6" algn="l">
              <a:lnSpc>
                <a:spcPct val="100000"/>
              </a:lnSpc>
              <a:spcBef>
                <a:spcPts val="0"/>
              </a:spcBef>
              <a:spcAft>
                <a:spcPts val="0"/>
              </a:spcAft>
              <a:buSzPts val="2400"/>
              <a:buNone/>
              <a:defRPr sz="2400" b="1"/>
            </a:lvl7pPr>
            <a:lvl8pPr lvl="7" algn="l">
              <a:lnSpc>
                <a:spcPct val="100000"/>
              </a:lnSpc>
              <a:spcBef>
                <a:spcPts val="0"/>
              </a:spcBef>
              <a:spcAft>
                <a:spcPts val="0"/>
              </a:spcAft>
              <a:buSzPts val="2400"/>
              <a:buNone/>
              <a:defRPr sz="2400" b="1"/>
            </a:lvl8pPr>
            <a:lvl9pPr lvl="8" algn="l">
              <a:lnSpc>
                <a:spcPct val="100000"/>
              </a:lnSpc>
              <a:spcBef>
                <a:spcPts val="0"/>
              </a:spcBef>
              <a:spcAft>
                <a:spcPts val="0"/>
              </a:spcAft>
              <a:buSzPts val="2400"/>
              <a:buNone/>
              <a:defRPr sz="2400" b="1"/>
            </a:lvl9pPr>
          </a:lstStyle>
          <a:p>
            <a:endParaRPr/>
          </a:p>
        </p:txBody>
      </p:sp>
      <p:sp>
        <p:nvSpPr>
          <p:cNvPr id="26" name="Google Shape;26;p3"/>
          <p:cNvSpPr txBox="1">
            <a:spLocks noGrp="1"/>
          </p:cNvSpPr>
          <p:nvPr>
            <p:ph type="subTitle" idx="14"/>
          </p:nvPr>
        </p:nvSpPr>
        <p:spPr>
          <a:xfrm>
            <a:off x="3419275" y="3803150"/>
            <a:ext cx="23055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200" b="1">
                <a:solidFill>
                  <a:schemeClr val="dk2"/>
                </a:solidFill>
              </a:defRPr>
            </a:lvl1pPr>
            <a:lvl2pPr lvl="1" algn="l">
              <a:lnSpc>
                <a:spcPct val="100000"/>
              </a:lnSpc>
              <a:spcBef>
                <a:spcPts val="0"/>
              </a:spcBef>
              <a:spcAft>
                <a:spcPts val="0"/>
              </a:spcAft>
              <a:buSzPts val="2400"/>
              <a:buNone/>
              <a:defRPr sz="2400" b="1"/>
            </a:lvl2pPr>
            <a:lvl3pPr lvl="2" algn="l">
              <a:lnSpc>
                <a:spcPct val="100000"/>
              </a:lnSpc>
              <a:spcBef>
                <a:spcPts val="0"/>
              </a:spcBef>
              <a:spcAft>
                <a:spcPts val="0"/>
              </a:spcAft>
              <a:buSzPts val="2400"/>
              <a:buNone/>
              <a:defRPr sz="2400" b="1"/>
            </a:lvl3pPr>
            <a:lvl4pPr lvl="3" algn="l">
              <a:lnSpc>
                <a:spcPct val="100000"/>
              </a:lnSpc>
              <a:spcBef>
                <a:spcPts val="0"/>
              </a:spcBef>
              <a:spcAft>
                <a:spcPts val="0"/>
              </a:spcAft>
              <a:buSzPts val="2400"/>
              <a:buNone/>
              <a:defRPr sz="2400" b="1"/>
            </a:lvl4pPr>
            <a:lvl5pPr lvl="4" algn="l">
              <a:lnSpc>
                <a:spcPct val="100000"/>
              </a:lnSpc>
              <a:spcBef>
                <a:spcPts val="0"/>
              </a:spcBef>
              <a:spcAft>
                <a:spcPts val="0"/>
              </a:spcAft>
              <a:buSzPts val="2400"/>
              <a:buNone/>
              <a:defRPr sz="2400" b="1"/>
            </a:lvl5pPr>
            <a:lvl6pPr lvl="5" algn="l">
              <a:lnSpc>
                <a:spcPct val="100000"/>
              </a:lnSpc>
              <a:spcBef>
                <a:spcPts val="0"/>
              </a:spcBef>
              <a:spcAft>
                <a:spcPts val="0"/>
              </a:spcAft>
              <a:buSzPts val="2400"/>
              <a:buNone/>
              <a:defRPr sz="2400" b="1"/>
            </a:lvl6pPr>
            <a:lvl7pPr lvl="6" algn="l">
              <a:lnSpc>
                <a:spcPct val="100000"/>
              </a:lnSpc>
              <a:spcBef>
                <a:spcPts val="0"/>
              </a:spcBef>
              <a:spcAft>
                <a:spcPts val="0"/>
              </a:spcAft>
              <a:buSzPts val="2400"/>
              <a:buNone/>
              <a:defRPr sz="2400" b="1"/>
            </a:lvl7pPr>
            <a:lvl8pPr lvl="7" algn="l">
              <a:lnSpc>
                <a:spcPct val="100000"/>
              </a:lnSpc>
              <a:spcBef>
                <a:spcPts val="0"/>
              </a:spcBef>
              <a:spcAft>
                <a:spcPts val="0"/>
              </a:spcAft>
              <a:buSzPts val="2400"/>
              <a:buNone/>
              <a:defRPr sz="2400" b="1"/>
            </a:lvl8pPr>
            <a:lvl9pPr lvl="8" algn="l">
              <a:lnSpc>
                <a:spcPct val="100000"/>
              </a:lnSpc>
              <a:spcBef>
                <a:spcPts val="0"/>
              </a:spcBef>
              <a:spcAft>
                <a:spcPts val="0"/>
              </a:spcAft>
              <a:buSzPts val="2400"/>
              <a:buNone/>
              <a:defRPr sz="2400" b="1"/>
            </a:lvl9pPr>
          </a:lstStyle>
          <a:p>
            <a:endParaRPr/>
          </a:p>
        </p:txBody>
      </p:sp>
      <p:sp>
        <p:nvSpPr>
          <p:cNvPr id="27" name="Google Shape;27;p3"/>
          <p:cNvSpPr txBox="1">
            <a:spLocks noGrp="1"/>
          </p:cNvSpPr>
          <p:nvPr>
            <p:ph type="subTitle" idx="15"/>
          </p:nvPr>
        </p:nvSpPr>
        <p:spPr>
          <a:xfrm>
            <a:off x="6118550" y="3803150"/>
            <a:ext cx="2305500" cy="54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200" b="1">
                <a:solidFill>
                  <a:schemeClr val="dk2"/>
                </a:solidFill>
              </a:defRPr>
            </a:lvl1pPr>
            <a:lvl2pPr lvl="1" algn="l">
              <a:lnSpc>
                <a:spcPct val="100000"/>
              </a:lnSpc>
              <a:spcBef>
                <a:spcPts val="0"/>
              </a:spcBef>
              <a:spcAft>
                <a:spcPts val="0"/>
              </a:spcAft>
              <a:buSzPts val="2400"/>
              <a:buNone/>
              <a:defRPr sz="2400" b="1"/>
            </a:lvl2pPr>
            <a:lvl3pPr lvl="2" algn="l">
              <a:lnSpc>
                <a:spcPct val="100000"/>
              </a:lnSpc>
              <a:spcBef>
                <a:spcPts val="0"/>
              </a:spcBef>
              <a:spcAft>
                <a:spcPts val="0"/>
              </a:spcAft>
              <a:buSzPts val="2400"/>
              <a:buNone/>
              <a:defRPr sz="2400" b="1"/>
            </a:lvl3pPr>
            <a:lvl4pPr lvl="3" algn="l">
              <a:lnSpc>
                <a:spcPct val="100000"/>
              </a:lnSpc>
              <a:spcBef>
                <a:spcPts val="0"/>
              </a:spcBef>
              <a:spcAft>
                <a:spcPts val="0"/>
              </a:spcAft>
              <a:buSzPts val="2400"/>
              <a:buNone/>
              <a:defRPr sz="2400" b="1"/>
            </a:lvl4pPr>
            <a:lvl5pPr lvl="4" algn="l">
              <a:lnSpc>
                <a:spcPct val="100000"/>
              </a:lnSpc>
              <a:spcBef>
                <a:spcPts val="0"/>
              </a:spcBef>
              <a:spcAft>
                <a:spcPts val="0"/>
              </a:spcAft>
              <a:buSzPts val="2400"/>
              <a:buNone/>
              <a:defRPr sz="2400" b="1"/>
            </a:lvl5pPr>
            <a:lvl6pPr lvl="5" algn="l">
              <a:lnSpc>
                <a:spcPct val="100000"/>
              </a:lnSpc>
              <a:spcBef>
                <a:spcPts val="0"/>
              </a:spcBef>
              <a:spcAft>
                <a:spcPts val="0"/>
              </a:spcAft>
              <a:buSzPts val="2400"/>
              <a:buNone/>
              <a:defRPr sz="2400" b="1"/>
            </a:lvl6pPr>
            <a:lvl7pPr lvl="6" algn="l">
              <a:lnSpc>
                <a:spcPct val="100000"/>
              </a:lnSpc>
              <a:spcBef>
                <a:spcPts val="0"/>
              </a:spcBef>
              <a:spcAft>
                <a:spcPts val="0"/>
              </a:spcAft>
              <a:buSzPts val="2400"/>
              <a:buNone/>
              <a:defRPr sz="2400" b="1"/>
            </a:lvl7pPr>
            <a:lvl8pPr lvl="7" algn="l">
              <a:lnSpc>
                <a:spcPct val="100000"/>
              </a:lnSpc>
              <a:spcBef>
                <a:spcPts val="0"/>
              </a:spcBef>
              <a:spcAft>
                <a:spcPts val="0"/>
              </a:spcAft>
              <a:buSzPts val="2400"/>
              <a:buNone/>
              <a:defRPr sz="2400" b="1"/>
            </a:lvl8pPr>
            <a:lvl9pPr lvl="8" algn="l">
              <a:lnSpc>
                <a:spcPct val="100000"/>
              </a:lnSpc>
              <a:spcBef>
                <a:spcPts val="0"/>
              </a:spcBef>
              <a:spcAft>
                <a:spcPts val="0"/>
              </a:spcAft>
              <a:buSzPts val="2400"/>
              <a:buNone/>
              <a:defRPr sz="2400" b="1"/>
            </a:lvl9pPr>
          </a:lstStyle>
          <a:p>
            <a:endParaRPr/>
          </a:p>
        </p:txBody>
      </p:sp>
      <p:grpSp>
        <p:nvGrpSpPr>
          <p:cNvPr id="28" name="Google Shape;28;p3"/>
          <p:cNvGrpSpPr/>
          <p:nvPr/>
        </p:nvGrpSpPr>
        <p:grpSpPr>
          <a:xfrm>
            <a:off x="-327275" y="-307100"/>
            <a:ext cx="9578900" cy="5516225"/>
            <a:chOff x="-327275" y="-307100"/>
            <a:chExt cx="9578900" cy="5516225"/>
          </a:xfrm>
        </p:grpSpPr>
        <p:sp>
          <p:nvSpPr>
            <p:cNvPr id="29" name="Google Shape;29;p3"/>
            <p:cNvSpPr/>
            <p:nvPr/>
          </p:nvSpPr>
          <p:spPr>
            <a:xfrm>
              <a:off x="-79925" y="4304625"/>
              <a:ext cx="518400" cy="9045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30" name="Google Shape;30;p3"/>
            <p:cNvSpPr/>
            <p:nvPr/>
          </p:nvSpPr>
          <p:spPr>
            <a:xfrm>
              <a:off x="8817825" y="-307100"/>
              <a:ext cx="433800" cy="29022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31" name="Google Shape;31;p3"/>
            <p:cNvSpPr/>
            <p:nvPr/>
          </p:nvSpPr>
          <p:spPr>
            <a:xfrm>
              <a:off x="-327275" y="3699500"/>
              <a:ext cx="518400" cy="9045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pic>
        <p:nvPicPr>
          <p:cNvPr id="33" name="Google Shape;33;p4"/>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4" name="Google Shape;34;p4"/>
          <p:cNvSpPr txBox="1">
            <a:spLocks noGrp="1"/>
          </p:cNvSpPr>
          <p:nvPr>
            <p:ph type="title"/>
          </p:nvPr>
        </p:nvSpPr>
        <p:spPr>
          <a:xfrm>
            <a:off x="4787950" y="2571975"/>
            <a:ext cx="3642900" cy="841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5" name="Google Shape;35;p4"/>
          <p:cNvSpPr txBox="1">
            <a:spLocks noGrp="1"/>
          </p:cNvSpPr>
          <p:nvPr>
            <p:ph type="title" idx="2"/>
          </p:nvPr>
        </p:nvSpPr>
        <p:spPr>
          <a:xfrm>
            <a:off x="6003700" y="1550575"/>
            <a:ext cx="1211400" cy="99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48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36" name="Google Shape;36;p4"/>
          <p:cNvSpPr>
            <a:spLocks noGrp="1"/>
          </p:cNvSpPr>
          <p:nvPr>
            <p:ph type="pic" idx="3"/>
          </p:nvPr>
        </p:nvSpPr>
        <p:spPr>
          <a:xfrm>
            <a:off x="978225" y="801563"/>
            <a:ext cx="3405600" cy="3540300"/>
          </a:xfrm>
          <a:prstGeom prst="rect">
            <a:avLst/>
          </a:prstGeom>
          <a:noFill/>
          <a:ln w="9525" cap="flat" cmpd="sng">
            <a:solidFill>
              <a:schemeClr val="dk2"/>
            </a:solidFill>
            <a:prstDash val="solid"/>
            <a:round/>
            <a:headEnd type="none" w="sm" len="sm"/>
            <a:tailEnd type="none" w="sm" len="sm"/>
          </a:ln>
          <a:effectLst>
            <a:outerShdw blurRad="157163" algn="bl" rotWithShape="0">
              <a:schemeClr val="dk2">
                <a:alpha val="29803"/>
              </a:scheme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9" name="Google Shape;39;p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5009296" y="3145650"/>
            <a:ext cx="3120300" cy="109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1" name="Google Shape;41;p5"/>
          <p:cNvSpPr txBox="1">
            <a:spLocks noGrp="1"/>
          </p:cNvSpPr>
          <p:nvPr>
            <p:ph type="subTitle" idx="2"/>
          </p:nvPr>
        </p:nvSpPr>
        <p:spPr>
          <a:xfrm>
            <a:off x="1014402" y="3145650"/>
            <a:ext cx="3120300" cy="109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2" name="Google Shape;42;p5"/>
          <p:cNvSpPr txBox="1">
            <a:spLocks noGrp="1"/>
          </p:cNvSpPr>
          <p:nvPr>
            <p:ph type="subTitle" idx="3"/>
          </p:nvPr>
        </p:nvSpPr>
        <p:spPr>
          <a:xfrm>
            <a:off x="1014402" y="2727900"/>
            <a:ext cx="31203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200" b="1">
                <a:solidFill>
                  <a:schemeClr val="dk2"/>
                </a:solidFill>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sp>
        <p:nvSpPr>
          <p:cNvPr id="43" name="Google Shape;43;p5"/>
          <p:cNvSpPr txBox="1">
            <a:spLocks noGrp="1"/>
          </p:cNvSpPr>
          <p:nvPr>
            <p:ph type="subTitle" idx="4"/>
          </p:nvPr>
        </p:nvSpPr>
        <p:spPr>
          <a:xfrm>
            <a:off x="5009296" y="2727900"/>
            <a:ext cx="3120300" cy="479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200" b="1">
                <a:solidFill>
                  <a:schemeClr val="dk2"/>
                </a:solidFill>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grpSp>
        <p:nvGrpSpPr>
          <p:cNvPr id="44" name="Google Shape;44;p5"/>
          <p:cNvGrpSpPr/>
          <p:nvPr/>
        </p:nvGrpSpPr>
        <p:grpSpPr>
          <a:xfrm>
            <a:off x="-79925" y="-111050"/>
            <a:ext cx="9364925" cy="5320025"/>
            <a:chOff x="-79925" y="-111050"/>
            <a:chExt cx="9364925" cy="5320025"/>
          </a:xfrm>
        </p:grpSpPr>
        <p:sp>
          <p:nvSpPr>
            <p:cNvPr id="45" name="Google Shape;45;p5"/>
            <p:cNvSpPr/>
            <p:nvPr/>
          </p:nvSpPr>
          <p:spPr>
            <a:xfrm>
              <a:off x="-79925" y="4798875"/>
              <a:ext cx="1741200" cy="4101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46" name="Google Shape;46;p5"/>
            <p:cNvSpPr/>
            <p:nvPr/>
          </p:nvSpPr>
          <p:spPr>
            <a:xfrm>
              <a:off x="7701950" y="-111050"/>
              <a:ext cx="1521600" cy="5562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47" name="Google Shape;47;p5"/>
            <p:cNvSpPr/>
            <p:nvPr/>
          </p:nvSpPr>
          <p:spPr>
            <a:xfrm>
              <a:off x="8676000" y="219700"/>
              <a:ext cx="609000" cy="639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0" name="Google Shape;50;p6"/>
          <p:cNvSpPr txBox="1">
            <a:spLocks noGrp="1"/>
          </p:cNvSpPr>
          <p:nvPr>
            <p:ph type="title"/>
          </p:nvPr>
        </p:nvSpPr>
        <p:spPr>
          <a:xfrm>
            <a:off x="811975" y="1150775"/>
            <a:ext cx="4294800" cy="572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51" name="Google Shape;51;p6"/>
          <p:cNvSpPr txBox="1">
            <a:spLocks noGrp="1"/>
          </p:cNvSpPr>
          <p:nvPr>
            <p:ph type="subTitle" idx="1"/>
          </p:nvPr>
        </p:nvSpPr>
        <p:spPr>
          <a:xfrm>
            <a:off x="811975" y="1866025"/>
            <a:ext cx="4294800" cy="229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52" name="Google Shape;52;p6"/>
          <p:cNvSpPr>
            <a:spLocks noGrp="1"/>
          </p:cNvSpPr>
          <p:nvPr>
            <p:ph type="pic" idx="2"/>
          </p:nvPr>
        </p:nvSpPr>
        <p:spPr>
          <a:xfrm>
            <a:off x="5446750" y="845138"/>
            <a:ext cx="2787000" cy="3453300"/>
          </a:xfrm>
          <a:prstGeom prst="rect">
            <a:avLst/>
          </a:prstGeom>
          <a:noFill/>
          <a:ln w="9525" cap="flat" cmpd="sng">
            <a:solidFill>
              <a:schemeClr val="dk2"/>
            </a:solidFill>
            <a:prstDash val="solid"/>
            <a:round/>
            <a:headEnd type="none" w="sm" len="sm"/>
            <a:tailEnd type="none" w="sm" len="sm"/>
          </a:ln>
          <a:effectLst>
            <a:outerShdw blurRad="157163" algn="bl" rotWithShape="0">
              <a:schemeClr val="dk2">
                <a:alpha val="29803"/>
              </a:schemeClr>
            </a:outerShdw>
          </a:effectLst>
        </p:spPr>
      </p:sp>
      <p:sp>
        <p:nvSpPr>
          <p:cNvPr id="53" name="Google Shape;53;p6"/>
          <p:cNvSpPr/>
          <p:nvPr/>
        </p:nvSpPr>
        <p:spPr>
          <a:xfrm>
            <a:off x="-279350" y="3842550"/>
            <a:ext cx="751500" cy="15228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56" name="Google Shape;56;p7"/>
          <p:cNvSpPr txBox="1">
            <a:spLocks noGrp="1"/>
          </p:cNvSpPr>
          <p:nvPr>
            <p:ph type="title"/>
          </p:nvPr>
        </p:nvSpPr>
        <p:spPr>
          <a:xfrm>
            <a:off x="4931894" y="2137821"/>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57" name="Google Shape;57;p7"/>
          <p:cNvSpPr txBox="1">
            <a:spLocks noGrp="1"/>
          </p:cNvSpPr>
          <p:nvPr>
            <p:ph type="subTitle" idx="1"/>
          </p:nvPr>
        </p:nvSpPr>
        <p:spPr>
          <a:xfrm>
            <a:off x="4931894" y="2774080"/>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58" name="Google Shape;58;p7"/>
          <p:cNvSpPr txBox="1">
            <a:spLocks noGrp="1"/>
          </p:cNvSpPr>
          <p:nvPr>
            <p:ph type="title" idx="2"/>
          </p:nvPr>
        </p:nvSpPr>
        <p:spPr>
          <a:xfrm>
            <a:off x="4931894" y="791010"/>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59" name="Google Shape;59;p7"/>
          <p:cNvSpPr txBox="1">
            <a:spLocks noGrp="1"/>
          </p:cNvSpPr>
          <p:nvPr>
            <p:ph type="subTitle" idx="3"/>
          </p:nvPr>
        </p:nvSpPr>
        <p:spPr>
          <a:xfrm>
            <a:off x="4931894" y="1427563"/>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60" name="Google Shape;60;p7"/>
          <p:cNvSpPr txBox="1">
            <a:spLocks noGrp="1"/>
          </p:cNvSpPr>
          <p:nvPr>
            <p:ph type="title" idx="4"/>
          </p:nvPr>
        </p:nvSpPr>
        <p:spPr>
          <a:xfrm>
            <a:off x="4931894" y="3410346"/>
            <a:ext cx="3492600" cy="76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1" name="Google Shape;61;p7"/>
          <p:cNvSpPr txBox="1">
            <a:spLocks noGrp="1"/>
          </p:cNvSpPr>
          <p:nvPr>
            <p:ph type="subTitle" idx="5"/>
          </p:nvPr>
        </p:nvSpPr>
        <p:spPr>
          <a:xfrm>
            <a:off x="4931894" y="4046605"/>
            <a:ext cx="3492600" cy="36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a:endParaRPr/>
          </a:p>
        </p:txBody>
      </p:sp>
      <p:sp>
        <p:nvSpPr>
          <p:cNvPr id="62" name="Google Shape;62;p7"/>
          <p:cNvSpPr>
            <a:spLocks noGrp="1"/>
          </p:cNvSpPr>
          <p:nvPr>
            <p:ph type="pic" idx="6"/>
          </p:nvPr>
        </p:nvSpPr>
        <p:spPr>
          <a:xfrm>
            <a:off x="713225" y="683250"/>
            <a:ext cx="3777000" cy="3777000"/>
          </a:xfrm>
          <a:prstGeom prst="rect">
            <a:avLst/>
          </a:prstGeom>
          <a:noFill/>
          <a:ln w="9525" cap="flat" cmpd="sng">
            <a:solidFill>
              <a:schemeClr val="dk2"/>
            </a:solidFill>
            <a:prstDash val="solid"/>
            <a:round/>
            <a:headEnd type="none" w="sm" len="sm"/>
            <a:tailEnd type="none" w="sm" len="sm"/>
          </a:ln>
          <a:effectLst>
            <a:outerShdw blurRad="128588" dist="19050" dir="840000" algn="bl" rotWithShape="0">
              <a:schemeClr val="dk2">
                <a:alpha val="16862"/>
              </a:scheme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3"/>
        <p:cNvGrpSpPr/>
        <p:nvPr/>
      </p:nvGrpSpPr>
      <p:grpSpPr>
        <a:xfrm>
          <a:off x="0" y="0"/>
          <a:ext cx="0" cy="0"/>
          <a:chOff x="0" y="0"/>
          <a:chExt cx="0" cy="0"/>
        </a:xfrm>
      </p:grpSpPr>
      <p:pic>
        <p:nvPicPr>
          <p:cNvPr id="64" name="Google Shape;64;p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65" name="Google Shape;65;p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66" name="Google Shape;66;p8"/>
          <p:cNvSpPr txBox="1">
            <a:spLocks noGrp="1"/>
          </p:cNvSpPr>
          <p:nvPr>
            <p:ph type="subTitle" idx="1"/>
          </p:nvPr>
        </p:nvSpPr>
        <p:spPr>
          <a:xfrm>
            <a:off x="1634224" y="2028300"/>
            <a:ext cx="28110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7" name="Google Shape;67;p8"/>
          <p:cNvSpPr txBox="1">
            <a:spLocks noGrp="1"/>
          </p:cNvSpPr>
          <p:nvPr>
            <p:ph type="subTitle" idx="2"/>
          </p:nvPr>
        </p:nvSpPr>
        <p:spPr>
          <a:xfrm>
            <a:off x="5600476" y="2028300"/>
            <a:ext cx="28110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8" name="Google Shape;68;p8"/>
          <p:cNvSpPr txBox="1">
            <a:spLocks noGrp="1"/>
          </p:cNvSpPr>
          <p:nvPr>
            <p:ph type="subTitle" idx="3"/>
          </p:nvPr>
        </p:nvSpPr>
        <p:spPr>
          <a:xfrm>
            <a:off x="1634224" y="3463700"/>
            <a:ext cx="28110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9" name="Google Shape;69;p8"/>
          <p:cNvSpPr txBox="1">
            <a:spLocks noGrp="1"/>
          </p:cNvSpPr>
          <p:nvPr>
            <p:ph type="subTitle" idx="4"/>
          </p:nvPr>
        </p:nvSpPr>
        <p:spPr>
          <a:xfrm>
            <a:off x="5600476" y="3463700"/>
            <a:ext cx="2811000" cy="82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0" name="Google Shape;70;p8"/>
          <p:cNvSpPr txBox="1">
            <a:spLocks noGrp="1"/>
          </p:cNvSpPr>
          <p:nvPr>
            <p:ph type="subTitle" idx="5"/>
          </p:nvPr>
        </p:nvSpPr>
        <p:spPr>
          <a:xfrm>
            <a:off x="1634225" y="1668300"/>
            <a:ext cx="2811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200" b="1">
                <a:solidFill>
                  <a:schemeClr val="dk2"/>
                </a:solidFill>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sp>
        <p:nvSpPr>
          <p:cNvPr id="71" name="Google Shape;71;p8"/>
          <p:cNvSpPr txBox="1">
            <a:spLocks noGrp="1"/>
          </p:cNvSpPr>
          <p:nvPr>
            <p:ph type="subTitle" idx="6"/>
          </p:nvPr>
        </p:nvSpPr>
        <p:spPr>
          <a:xfrm>
            <a:off x="1634225" y="3103725"/>
            <a:ext cx="2811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200" b="1">
                <a:solidFill>
                  <a:schemeClr val="dk2"/>
                </a:solidFill>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sp>
        <p:nvSpPr>
          <p:cNvPr id="72" name="Google Shape;72;p8"/>
          <p:cNvSpPr txBox="1">
            <a:spLocks noGrp="1"/>
          </p:cNvSpPr>
          <p:nvPr>
            <p:ph type="subTitle" idx="7"/>
          </p:nvPr>
        </p:nvSpPr>
        <p:spPr>
          <a:xfrm>
            <a:off x="5600450" y="1668300"/>
            <a:ext cx="2811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200" b="1">
                <a:solidFill>
                  <a:schemeClr val="dk2"/>
                </a:solidFill>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sp>
        <p:nvSpPr>
          <p:cNvPr id="73" name="Google Shape;73;p8"/>
          <p:cNvSpPr txBox="1">
            <a:spLocks noGrp="1"/>
          </p:cNvSpPr>
          <p:nvPr>
            <p:ph type="subTitle" idx="8"/>
          </p:nvPr>
        </p:nvSpPr>
        <p:spPr>
          <a:xfrm>
            <a:off x="5600450" y="3103725"/>
            <a:ext cx="28110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200" b="1">
                <a:solidFill>
                  <a:schemeClr val="dk2"/>
                </a:solidFill>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grpSp>
        <p:nvGrpSpPr>
          <p:cNvPr id="74" name="Google Shape;74;p8"/>
          <p:cNvGrpSpPr/>
          <p:nvPr/>
        </p:nvGrpSpPr>
        <p:grpSpPr>
          <a:xfrm>
            <a:off x="-193300" y="-127100"/>
            <a:ext cx="9599025" cy="5321500"/>
            <a:chOff x="-193300" y="-127100"/>
            <a:chExt cx="9599025" cy="5321500"/>
          </a:xfrm>
        </p:grpSpPr>
        <p:sp>
          <p:nvSpPr>
            <p:cNvPr id="75" name="Google Shape;75;p8"/>
            <p:cNvSpPr/>
            <p:nvPr/>
          </p:nvSpPr>
          <p:spPr>
            <a:xfrm>
              <a:off x="7630925" y="-127100"/>
              <a:ext cx="1774800" cy="4572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76" name="Google Shape;76;p8"/>
            <p:cNvSpPr/>
            <p:nvPr/>
          </p:nvSpPr>
          <p:spPr>
            <a:xfrm>
              <a:off x="-193300" y="4554800"/>
              <a:ext cx="609000" cy="639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
        <p:cNvGrpSpPr/>
        <p:nvPr/>
      </p:nvGrpSpPr>
      <p:grpSpPr>
        <a:xfrm>
          <a:off x="0" y="0"/>
          <a:ext cx="0" cy="0"/>
          <a:chOff x="0" y="0"/>
          <a:chExt cx="0" cy="0"/>
        </a:xfrm>
      </p:grpSpPr>
      <p:pic>
        <p:nvPicPr>
          <p:cNvPr id="78" name="Google Shape;78;p9"/>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9" name="Google Shape;79;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80" name="Google Shape;80;p9"/>
          <p:cNvSpPr txBox="1">
            <a:spLocks noGrp="1"/>
          </p:cNvSpPr>
          <p:nvPr>
            <p:ph type="subTitle" idx="1"/>
          </p:nvPr>
        </p:nvSpPr>
        <p:spPr>
          <a:xfrm>
            <a:off x="720016" y="3068808"/>
            <a:ext cx="2305500" cy="12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1" name="Google Shape;81;p9"/>
          <p:cNvSpPr txBox="1">
            <a:spLocks noGrp="1"/>
          </p:cNvSpPr>
          <p:nvPr>
            <p:ph type="subTitle" idx="2"/>
          </p:nvPr>
        </p:nvSpPr>
        <p:spPr>
          <a:xfrm>
            <a:off x="3419250" y="3068808"/>
            <a:ext cx="2305500" cy="12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2" name="Google Shape;82;p9"/>
          <p:cNvSpPr txBox="1">
            <a:spLocks noGrp="1"/>
          </p:cNvSpPr>
          <p:nvPr>
            <p:ph type="subTitle" idx="3"/>
          </p:nvPr>
        </p:nvSpPr>
        <p:spPr>
          <a:xfrm>
            <a:off x="6118484" y="3068808"/>
            <a:ext cx="2305500" cy="12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3" name="Google Shape;83;p9"/>
          <p:cNvSpPr txBox="1">
            <a:spLocks noGrp="1"/>
          </p:cNvSpPr>
          <p:nvPr>
            <p:ph type="subTitle" idx="4"/>
          </p:nvPr>
        </p:nvSpPr>
        <p:spPr>
          <a:xfrm>
            <a:off x="720016" y="2673608"/>
            <a:ext cx="2305500" cy="45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200" b="1">
                <a:solidFill>
                  <a:schemeClr val="dk2"/>
                </a:solidFill>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sp>
        <p:nvSpPr>
          <p:cNvPr id="84" name="Google Shape;84;p9"/>
          <p:cNvSpPr txBox="1">
            <a:spLocks noGrp="1"/>
          </p:cNvSpPr>
          <p:nvPr>
            <p:ph type="subTitle" idx="5"/>
          </p:nvPr>
        </p:nvSpPr>
        <p:spPr>
          <a:xfrm>
            <a:off x="3419250" y="2673608"/>
            <a:ext cx="2305500" cy="45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200" b="1">
                <a:solidFill>
                  <a:schemeClr val="dk2"/>
                </a:solidFill>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sp>
        <p:nvSpPr>
          <p:cNvPr id="85" name="Google Shape;85;p9"/>
          <p:cNvSpPr txBox="1">
            <a:spLocks noGrp="1"/>
          </p:cNvSpPr>
          <p:nvPr>
            <p:ph type="subTitle" idx="6"/>
          </p:nvPr>
        </p:nvSpPr>
        <p:spPr>
          <a:xfrm>
            <a:off x="6118484" y="2673608"/>
            <a:ext cx="2305500" cy="454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sz="2200" b="1">
                <a:solidFill>
                  <a:schemeClr val="dk2"/>
                </a:solidFill>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grpSp>
        <p:nvGrpSpPr>
          <p:cNvPr id="86" name="Google Shape;86;p9"/>
          <p:cNvGrpSpPr/>
          <p:nvPr/>
        </p:nvGrpSpPr>
        <p:grpSpPr>
          <a:xfrm>
            <a:off x="-230925" y="236325"/>
            <a:ext cx="9054700" cy="5117975"/>
            <a:chOff x="-230925" y="236325"/>
            <a:chExt cx="9054700" cy="5117975"/>
          </a:xfrm>
        </p:grpSpPr>
        <p:sp>
          <p:nvSpPr>
            <p:cNvPr id="87" name="Google Shape;87;p9"/>
            <p:cNvSpPr/>
            <p:nvPr/>
          </p:nvSpPr>
          <p:spPr>
            <a:xfrm>
              <a:off x="-230925" y="236325"/>
              <a:ext cx="535200" cy="12741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88" name="Google Shape;88;p9"/>
            <p:cNvSpPr/>
            <p:nvPr/>
          </p:nvSpPr>
          <p:spPr>
            <a:xfrm>
              <a:off x="7302175" y="4905925"/>
              <a:ext cx="1521600" cy="4074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89" name="Google Shape;89;p9"/>
            <p:cNvSpPr/>
            <p:nvPr/>
          </p:nvSpPr>
          <p:spPr>
            <a:xfrm>
              <a:off x="6966750" y="4714700"/>
              <a:ext cx="609000" cy="639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1"/>
        <p:cNvGrpSpPr/>
        <p:nvPr/>
      </p:nvGrpSpPr>
      <p:grpSpPr>
        <a:xfrm>
          <a:off x="0" y="0"/>
          <a:ext cx="0" cy="0"/>
          <a:chOff x="0" y="0"/>
          <a:chExt cx="0" cy="0"/>
        </a:xfrm>
      </p:grpSpPr>
      <p:pic>
        <p:nvPicPr>
          <p:cNvPr id="112" name="Google Shape;112;p13"/>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113" name="Google Shape;113;p13"/>
          <p:cNvSpPr txBox="1">
            <a:spLocks noGrp="1"/>
          </p:cNvSpPr>
          <p:nvPr>
            <p:ph type="title"/>
          </p:nvPr>
        </p:nvSpPr>
        <p:spPr>
          <a:xfrm>
            <a:off x="4237555" y="1006075"/>
            <a:ext cx="4181700" cy="1058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000"/>
              <a:buNone/>
              <a:defRPr sz="85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
        <p:nvSpPr>
          <p:cNvPr id="114" name="Google Shape;114;p13"/>
          <p:cNvSpPr txBox="1">
            <a:spLocks noGrp="1"/>
          </p:cNvSpPr>
          <p:nvPr>
            <p:ph type="subTitle" idx="1"/>
          </p:nvPr>
        </p:nvSpPr>
        <p:spPr>
          <a:xfrm>
            <a:off x="4237520" y="1850325"/>
            <a:ext cx="4181700" cy="105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5" name="Google Shape;115;p13"/>
          <p:cNvSpPr>
            <a:spLocks noGrp="1"/>
          </p:cNvSpPr>
          <p:nvPr>
            <p:ph type="pic" idx="2"/>
          </p:nvPr>
        </p:nvSpPr>
        <p:spPr>
          <a:xfrm>
            <a:off x="713225" y="948600"/>
            <a:ext cx="3246300" cy="3246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alpha val="49803"/>
              </a:schemeClr>
            </a:outerShdw>
          </a:effectLst>
        </p:spPr>
      </p:sp>
      <p:sp>
        <p:nvSpPr>
          <p:cNvPr id="116" name="Google Shape;116;p13"/>
          <p:cNvSpPr txBox="1"/>
          <p:nvPr/>
        </p:nvSpPr>
        <p:spPr>
          <a:xfrm>
            <a:off x="4237426" y="3620825"/>
            <a:ext cx="4181700" cy="556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1" i="0" u="none" strike="noStrike" cap="none">
                <a:solidFill>
                  <a:schemeClr val="dk1"/>
                </a:solidFill>
                <a:latin typeface="Abel"/>
                <a:ea typeface="Abel"/>
                <a:cs typeface="Abel"/>
                <a:sym typeface="Abel"/>
              </a:rPr>
              <a:t>CREDITS:</a:t>
            </a:r>
            <a:r>
              <a:rPr lang="en" sz="1200" b="0" i="0" u="none" strike="noStrike" cap="none">
                <a:solidFill>
                  <a:schemeClr val="dk1"/>
                </a:solidFill>
                <a:latin typeface="Abel"/>
                <a:ea typeface="Abel"/>
                <a:cs typeface="Abel"/>
                <a:sym typeface="Abel"/>
              </a:rPr>
              <a:t> This presentation template was created by </a:t>
            </a:r>
            <a:r>
              <a:rPr lang="en" sz="1200" b="1" i="0" u="sng" strike="noStrike" cap="none">
                <a:solidFill>
                  <a:schemeClr val="hlink"/>
                </a:solidFill>
                <a:latin typeface="Abel"/>
                <a:ea typeface="Abel"/>
                <a:cs typeface="Abel"/>
                <a:sym typeface="Abel"/>
                <a:hlinkClick r:id="rId3"/>
              </a:rPr>
              <a:t>Slidesgo</a:t>
            </a:r>
            <a:r>
              <a:rPr lang="en" sz="1200" b="0" i="0" u="none" strike="noStrike" cap="none">
                <a:solidFill>
                  <a:schemeClr val="dk1"/>
                </a:solidFill>
                <a:latin typeface="Abel"/>
                <a:ea typeface="Abel"/>
                <a:cs typeface="Abel"/>
                <a:sym typeface="Abel"/>
              </a:rPr>
              <a:t>, and includes icons by </a:t>
            </a:r>
            <a:r>
              <a:rPr lang="en" sz="1200" b="1" i="0" u="sng" strike="noStrike" cap="none">
                <a:solidFill>
                  <a:schemeClr val="hlink"/>
                </a:solidFill>
                <a:latin typeface="Abel"/>
                <a:ea typeface="Abel"/>
                <a:cs typeface="Abel"/>
                <a:sym typeface="Abel"/>
                <a:hlinkClick r:id="rId4"/>
              </a:rPr>
              <a:t>Flaticon</a:t>
            </a:r>
            <a:r>
              <a:rPr lang="en" sz="1200" b="0" i="0" u="none" strike="noStrike" cap="none">
                <a:solidFill>
                  <a:schemeClr val="dk1"/>
                </a:solidFill>
                <a:latin typeface="Abel"/>
                <a:ea typeface="Abel"/>
                <a:cs typeface="Abel"/>
                <a:sym typeface="Abel"/>
              </a:rPr>
              <a:t>, and infographics &amp; images by </a:t>
            </a:r>
            <a:r>
              <a:rPr lang="en" sz="1200" b="1" i="0" u="sng" strike="noStrike" cap="none">
                <a:solidFill>
                  <a:schemeClr val="hlink"/>
                </a:solidFill>
                <a:latin typeface="Abel"/>
                <a:ea typeface="Abel"/>
                <a:cs typeface="Abel"/>
                <a:sym typeface="Abel"/>
                <a:hlinkClick r:id="rId5"/>
              </a:rPr>
              <a:t>Freepik</a:t>
            </a:r>
            <a:r>
              <a:rPr lang="en" sz="1200" b="0" i="0" u="sng" strike="noStrike" cap="none">
                <a:solidFill>
                  <a:schemeClr val="dk1"/>
                </a:solidFill>
                <a:latin typeface="Abel"/>
                <a:ea typeface="Abel"/>
                <a:cs typeface="Abel"/>
                <a:sym typeface="Abel"/>
              </a:rPr>
              <a:t> </a:t>
            </a:r>
            <a:endParaRPr sz="1200" b="1" i="0" u="sng" strike="noStrike" cap="none">
              <a:solidFill>
                <a:schemeClr val="dk1"/>
              </a:solidFill>
              <a:latin typeface="Abel"/>
              <a:ea typeface="Abel"/>
              <a:cs typeface="Abel"/>
              <a:sym typeface="A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3000"/>
              <a:buFont typeface="Abel"/>
              <a:buNone/>
              <a:defRPr sz="3000" b="1" i="0" u="none" strike="noStrike" cap="none">
                <a:solidFill>
                  <a:schemeClr val="dk1"/>
                </a:solidFill>
                <a:latin typeface="Abel"/>
                <a:ea typeface="Abel"/>
                <a:cs typeface="Abel"/>
                <a:sym typeface="Abel"/>
              </a:defRPr>
            </a:lvl1pPr>
            <a:lvl2pPr marR="0" lvl="1" algn="ctr" rtl="0">
              <a:lnSpc>
                <a:spcPct val="100000"/>
              </a:lnSpc>
              <a:spcBef>
                <a:spcPts val="0"/>
              </a:spcBef>
              <a:spcAft>
                <a:spcPts val="0"/>
              </a:spcAft>
              <a:buClr>
                <a:schemeClr val="dk1"/>
              </a:buClr>
              <a:buSzPts val="3000"/>
              <a:buFont typeface="Abel"/>
              <a:buNone/>
              <a:defRPr sz="3000" b="1" i="0" u="none" strike="noStrike" cap="none">
                <a:solidFill>
                  <a:schemeClr val="dk1"/>
                </a:solidFill>
                <a:latin typeface="Abel"/>
                <a:ea typeface="Abel"/>
                <a:cs typeface="Abel"/>
                <a:sym typeface="Abel"/>
              </a:defRPr>
            </a:lvl2pPr>
            <a:lvl3pPr marR="0" lvl="2" algn="ctr" rtl="0">
              <a:lnSpc>
                <a:spcPct val="100000"/>
              </a:lnSpc>
              <a:spcBef>
                <a:spcPts val="0"/>
              </a:spcBef>
              <a:spcAft>
                <a:spcPts val="0"/>
              </a:spcAft>
              <a:buClr>
                <a:schemeClr val="dk1"/>
              </a:buClr>
              <a:buSzPts val="3000"/>
              <a:buFont typeface="Abel"/>
              <a:buNone/>
              <a:defRPr sz="3000" b="1" i="0" u="none" strike="noStrike" cap="none">
                <a:solidFill>
                  <a:schemeClr val="dk1"/>
                </a:solidFill>
                <a:latin typeface="Abel"/>
                <a:ea typeface="Abel"/>
                <a:cs typeface="Abel"/>
                <a:sym typeface="Abel"/>
              </a:defRPr>
            </a:lvl3pPr>
            <a:lvl4pPr marR="0" lvl="3" algn="ctr" rtl="0">
              <a:lnSpc>
                <a:spcPct val="100000"/>
              </a:lnSpc>
              <a:spcBef>
                <a:spcPts val="0"/>
              </a:spcBef>
              <a:spcAft>
                <a:spcPts val="0"/>
              </a:spcAft>
              <a:buClr>
                <a:schemeClr val="dk1"/>
              </a:buClr>
              <a:buSzPts val="3000"/>
              <a:buFont typeface="Abel"/>
              <a:buNone/>
              <a:defRPr sz="3000" b="1" i="0" u="none" strike="noStrike" cap="none">
                <a:solidFill>
                  <a:schemeClr val="dk1"/>
                </a:solidFill>
                <a:latin typeface="Abel"/>
                <a:ea typeface="Abel"/>
                <a:cs typeface="Abel"/>
                <a:sym typeface="Abel"/>
              </a:defRPr>
            </a:lvl4pPr>
            <a:lvl5pPr marR="0" lvl="4" algn="ctr" rtl="0">
              <a:lnSpc>
                <a:spcPct val="100000"/>
              </a:lnSpc>
              <a:spcBef>
                <a:spcPts val="0"/>
              </a:spcBef>
              <a:spcAft>
                <a:spcPts val="0"/>
              </a:spcAft>
              <a:buClr>
                <a:schemeClr val="dk1"/>
              </a:buClr>
              <a:buSzPts val="3000"/>
              <a:buFont typeface="Abel"/>
              <a:buNone/>
              <a:defRPr sz="3000" b="1" i="0" u="none" strike="noStrike" cap="none">
                <a:solidFill>
                  <a:schemeClr val="dk1"/>
                </a:solidFill>
                <a:latin typeface="Abel"/>
                <a:ea typeface="Abel"/>
                <a:cs typeface="Abel"/>
                <a:sym typeface="Abel"/>
              </a:defRPr>
            </a:lvl5pPr>
            <a:lvl6pPr marR="0" lvl="5" algn="ctr" rtl="0">
              <a:lnSpc>
                <a:spcPct val="100000"/>
              </a:lnSpc>
              <a:spcBef>
                <a:spcPts val="0"/>
              </a:spcBef>
              <a:spcAft>
                <a:spcPts val="0"/>
              </a:spcAft>
              <a:buClr>
                <a:schemeClr val="dk1"/>
              </a:buClr>
              <a:buSzPts val="3000"/>
              <a:buFont typeface="Abel"/>
              <a:buNone/>
              <a:defRPr sz="3000" b="1" i="0" u="none" strike="noStrike" cap="none">
                <a:solidFill>
                  <a:schemeClr val="dk1"/>
                </a:solidFill>
                <a:latin typeface="Abel"/>
                <a:ea typeface="Abel"/>
                <a:cs typeface="Abel"/>
                <a:sym typeface="Abel"/>
              </a:defRPr>
            </a:lvl6pPr>
            <a:lvl7pPr marR="0" lvl="6" algn="ctr" rtl="0">
              <a:lnSpc>
                <a:spcPct val="100000"/>
              </a:lnSpc>
              <a:spcBef>
                <a:spcPts val="0"/>
              </a:spcBef>
              <a:spcAft>
                <a:spcPts val="0"/>
              </a:spcAft>
              <a:buClr>
                <a:schemeClr val="dk1"/>
              </a:buClr>
              <a:buSzPts val="3000"/>
              <a:buFont typeface="Abel"/>
              <a:buNone/>
              <a:defRPr sz="3000" b="1" i="0" u="none" strike="noStrike" cap="none">
                <a:solidFill>
                  <a:schemeClr val="dk1"/>
                </a:solidFill>
                <a:latin typeface="Abel"/>
                <a:ea typeface="Abel"/>
                <a:cs typeface="Abel"/>
                <a:sym typeface="Abel"/>
              </a:defRPr>
            </a:lvl7pPr>
            <a:lvl8pPr marR="0" lvl="7" algn="ctr" rtl="0">
              <a:lnSpc>
                <a:spcPct val="100000"/>
              </a:lnSpc>
              <a:spcBef>
                <a:spcPts val="0"/>
              </a:spcBef>
              <a:spcAft>
                <a:spcPts val="0"/>
              </a:spcAft>
              <a:buClr>
                <a:schemeClr val="dk1"/>
              </a:buClr>
              <a:buSzPts val="3000"/>
              <a:buFont typeface="Abel"/>
              <a:buNone/>
              <a:defRPr sz="3000" b="1" i="0" u="none" strike="noStrike" cap="none">
                <a:solidFill>
                  <a:schemeClr val="dk1"/>
                </a:solidFill>
                <a:latin typeface="Abel"/>
                <a:ea typeface="Abel"/>
                <a:cs typeface="Abel"/>
                <a:sym typeface="Abel"/>
              </a:defRPr>
            </a:lvl8pPr>
            <a:lvl9pPr marR="0" lvl="8" algn="ctr" rtl="0">
              <a:lnSpc>
                <a:spcPct val="100000"/>
              </a:lnSpc>
              <a:spcBef>
                <a:spcPts val="0"/>
              </a:spcBef>
              <a:spcAft>
                <a:spcPts val="0"/>
              </a:spcAft>
              <a:buClr>
                <a:schemeClr val="dk1"/>
              </a:buClr>
              <a:buSzPts val="3000"/>
              <a:buFont typeface="Abel"/>
              <a:buNone/>
              <a:defRPr sz="3000" b="1" i="0" u="none" strike="noStrike" cap="none">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Abel"/>
              <a:buChar char="●"/>
              <a:defRPr sz="1200" b="0" i="0" u="none" strike="noStrike" cap="none">
                <a:solidFill>
                  <a:schemeClr val="dk1"/>
                </a:solidFill>
                <a:latin typeface="Abel"/>
                <a:ea typeface="Abel"/>
                <a:cs typeface="Abel"/>
                <a:sym typeface="Abel"/>
              </a:defRPr>
            </a:lvl1pPr>
            <a:lvl2pPr marL="914400" marR="0" lvl="1" indent="-304800" algn="l" rtl="0">
              <a:lnSpc>
                <a:spcPct val="100000"/>
              </a:lnSpc>
              <a:spcBef>
                <a:spcPts val="0"/>
              </a:spcBef>
              <a:spcAft>
                <a:spcPts val="0"/>
              </a:spcAft>
              <a:buClr>
                <a:schemeClr val="dk1"/>
              </a:buClr>
              <a:buSzPts val="1200"/>
              <a:buFont typeface="Abel"/>
              <a:buChar char="○"/>
              <a:defRPr sz="1200" b="0" i="0" u="none" strike="noStrike" cap="none">
                <a:solidFill>
                  <a:schemeClr val="dk1"/>
                </a:solidFill>
                <a:latin typeface="Abel"/>
                <a:ea typeface="Abel"/>
                <a:cs typeface="Abel"/>
                <a:sym typeface="Abel"/>
              </a:defRPr>
            </a:lvl2pPr>
            <a:lvl3pPr marL="1371600" marR="0" lvl="2" indent="-304800" algn="l" rtl="0">
              <a:lnSpc>
                <a:spcPct val="100000"/>
              </a:lnSpc>
              <a:spcBef>
                <a:spcPts val="0"/>
              </a:spcBef>
              <a:spcAft>
                <a:spcPts val="0"/>
              </a:spcAft>
              <a:buClr>
                <a:schemeClr val="dk1"/>
              </a:buClr>
              <a:buSzPts val="1200"/>
              <a:buFont typeface="Abel"/>
              <a:buChar char="■"/>
              <a:defRPr sz="1200" b="0" i="0" u="none" strike="noStrike" cap="none">
                <a:solidFill>
                  <a:schemeClr val="dk1"/>
                </a:solidFill>
                <a:latin typeface="Abel"/>
                <a:ea typeface="Abel"/>
                <a:cs typeface="Abel"/>
                <a:sym typeface="Abel"/>
              </a:defRPr>
            </a:lvl3pPr>
            <a:lvl4pPr marL="1828800" marR="0" lvl="3" indent="-304800" algn="l" rtl="0">
              <a:lnSpc>
                <a:spcPct val="100000"/>
              </a:lnSpc>
              <a:spcBef>
                <a:spcPts val="0"/>
              </a:spcBef>
              <a:spcAft>
                <a:spcPts val="0"/>
              </a:spcAft>
              <a:buClr>
                <a:schemeClr val="dk1"/>
              </a:buClr>
              <a:buSzPts val="1200"/>
              <a:buFont typeface="Abel"/>
              <a:buChar char="●"/>
              <a:defRPr sz="1200" b="0" i="0" u="none" strike="noStrike" cap="none">
                <a:solidFill>
                  <a:schemeClr val="dk1"/>
                </a:solidFill>
                <a:latin typeface="Abel"/>
                <a:ea typeface="Abel"/>
                <a:cs typeface="Abel"/>
                <a:sym typeface="Abel"/>
              </a:defRPr>
            </a:lvl4pPr>
            <a:lvl5pPr marL="2286000" marR="0" lvl="4" indent="-304800" algn="l" rtl="0">
              <a:lnSpc>
                <a:spcPct val="100000"/>
              </a:lnSpc>
              <a:spcBef>
                <a:spcPts val="0"/>
              </a:spcBef>
              <a:spcAft>
                <a:spcPts val="0"/>
              </a:spcAft>
              <a:buClr>
                <a:schemeClr val="dk1"/>
              </a:buClr>
              <a:buSzPts val="1200"/>
              <a:buFont typeface="Abel"/>
              <a:buChar char="○"/>
              <a:defRPr sz="1200" b="0" i="0" u="none" strike="noStrike" cap="none">
                <a:solidFill>
                  <a:schemeClr val="dk1"/>
                </a:solidFill>
                <a:latin typeface="Abel"/>
                <a:ea typeface="Abel"/>
                <a:cs typeface="Abel"/>
                <a:sym typeface="Abel"/>
              </a:defRPr>
            </a:lvl5pPr>
            <a:lvl6pPr marL="2743200" marR="0" lvl="5" indent="-304800" algn="l" rtl="0">
              <a:lnSpc>
                <a:spcPct val="100000"/>
              </a:lnSpc>
              <a:spcBef>
                <a:spcPts val="0"/>
              </a:spcBef>
              <a:spcAft>
                <a:spcPts val="0"/>
              </a:spcAft>
              <a:buClr>
                <a:schemeClr val="dk1"/>
              </a:buClr>
              <a:buSzPts val="1200"/>
              <a:buFont typeface="Abel"/>
              <a:buChar char="■"/>
              <a:defRPr sz="1200" b="0" i="0" u="none" strike="noStrike" cap="none">
                <a:solidFill>
                  <a:schemeClr val="dk1"/>
                </a:solidFill>
                <a:latin typeface="Abel"/>
                <a:ea typeface="Abel"/>
                <a:cs typeface="Abel"/>
                <a:sym typeface="Abel"/>
              </a:defRPr>
            </a:lvl6pPr>
            <a:lvl7pPr marL="3200400" marR="0" lvl="6" indent="-304800" algn="l" rtl="0">
              <a:lnSpc>
                <a:spcPct val="100000"/>
              </a:lnSpc>
              <a:spcBef>
                <a:spcPts val="0"/>
              </a:spcBef>
              <a:spcAft>
                <a:spcPts val="0"/>
              </a:spcAft>
              <a:buClr>
                <a:schemeClr val="dk1"/>
              </a:buClr>
              <a:buSzPts val="1200"/>
              <a:buFont typeface="Abel"/>
              <a:buChar char="●"/>
              <a:defRPr sz="1200" b="0" i="0" u="none" strike="noStrike" cap="none">
                <a:solidFill>
                  <a:schemeClr val="dk1"/>
                </a:solidFill>
                <a:latin typeface="Abel"/>
                <a:ea typeface="Abel"/>
                <a:cs typeface="Abel"/>
                <a:sym typeface="Abel"/>
              </a:defRPr>
            </a:lvl7pPr>
            <a:lvl8pPr marL="3657600" marR="0" lvl="7" indent="-304800" algn="l" rtl="0">
              <a:lnSpc>
                <a:spcPct val="100000"/>
              </a:lnSpc>
              <a:spcBef>
                <a:spcPts val="0"/>
              </a:spcBef>
              <a:spcAft>
                <a:spcPts val="0"/>
              </a:spcAft>
              <a:buClr>
                <a:schemeClr val="dk1"/>
              </a:buClr>
              <a:buSzPts val="1200"/>
              <a:buFont typeface="Abel"/>
              <a:buChar char="○"/>
              <a:defRPr sz="1200" b="0" i="0" u="none" strike="noStrike" cap="none">
                <a:solidFill>
                  <a:schemeClr val="dk1"/>
                </a:solidFill>
                <a:latin typeface="Abel"/>
                <a:ea typeface="Abel"/>
                <a:cs typeface="Abel"/>
                <a:sym typeface="Abel"/>
              </a:defRPr>
            </a:lvl8pPr>
            <a:lvl9pPr marL="4114800" marR="0" lvl="8" indent="-304800" algn="l" rtl="0">
              <a:lnSpc>
                <a:spcPct val="100000"/>
              </a:lnSpc>
              <a:spcBef>
                <a:spcPts val="0"/>
              </a:spcBef>
              <a:spcAft>
                <a:spcPts val="0"/>
              </a:spcAft>
              <a:buClr>
                <a:schemeClr val="dk1"/>
              </a:buClr>
              <a:buSzPts val="1200"/>
              <a:buFont typeface="Abel"/>
              <a:buChar char="■"/>
              <a:defRPr sz="1200" b="0" i="0" u="none" strike="noStrike" cap="none">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9" r:id="rId9"/>
    <p:sldLayoutId id="2147483661" r:id="rId10"/>
    <p:sldLayoutId id="2147483662" r:id="rId11"/>
    <p:sldLayoutId id="2147483663" r:id="rId12"/>
    <p:sldLayoutId id="2147483664" r:id="rId13"/>
    <p:sldLayoutId id="2147483665" r:id="rId14"/>
    <p:sldLayoutId id="214748366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datasets/tmdb/tmdb-movie-metadata"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0.jpeg"/><Relationship Id="rId5" Type="http://schemas.openxmlformats.org/officeDocument/2006/relationships/hyperlink" Target="https://www.kaggle.com/code/ibtesama/getting-started-with-a-movie-recommendation-system" TargetMode="External"/><Relationship Id="rId4" Type="http://schemas.openxmlformats.org/officeDocument/2006/relationships/hyperlink" Target="https://www.kaggle.com/datasets/parasharmanas/movie-recommendation-syste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3"/>
        <p:cNvGrpSpPr/>
        <p:nvPr/>
      </p:nvGrpSpPr>
      <p:grpSpPr>
        <a:xfrm>
          <a:off x="0" y="0"/>
          <a:ext cx="0" cy="0"/>
          <a:chOff x="0" y="0"/>
          <a:chExt cx="0" cy="0"/>
        </a:xfrm>
      </p:grpSpPr>
      <p:sp>
        <p:nvSpPr>
          <p:cNvPr id="164" name="Google Shape;164;p24"/>
          <p:cNvSpPr/>
          <p:nvPr/>
        </p:nvSpPr>
        <p:spPr>
          <a:xfrm>
            <a:off x="5542050" y="3000800"/>
            <a:ext cx="1923300" cy="17484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165" name="Google Shape;165;p24"/>
          <p:cNvSpPr/>
          <p:nvPr/>
        </p:nvSpPr>
        <p:spPr>
          <a:xfrm>
            <a:off x="7321850" y="262275"/>
            <a:ext cx="1289400" cy="2280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166" name="Google Shape;166;p24"/>
          <p:cNvSpPr txBox="1">
            <a:spLocks noGrp="1"/>
          </p:cNvSpPr>
          <p:nvPr>
            <p:ph type="ctrTitle"/>
          </p:nvPr>
        </p:nvSpPr>
        <p:spPr>
          <a:xfrm>
            <a:off x="844800" y="1021950"/>
            <a:ext cx="3861600" cy="2472000"/>
          </a:xfrm>
          <a:prstGeom prst="rect">
            <a:avLst/>
          </a:prstGeom>
          <a:noFill/>
          <a:ln>
            <a:noFill/>
          </a:ln>
        </p:spPr>
        <p:txBody>
          <a:bodyPr spcFirstLastPara="1" wrap="square" lIns="91425" tIns="91425" rIns="91425" bIns="91425" anchor="b" anchorCtr="0">
            <a:noAutofit/>
          </a:bodyPr>
          <a:lstStyle/>
          <a:p>
            <a:pPr marL="0" lvl="0" indent="0" algn="l" rtl="0">
              <a:lnSpc>
                <a:spcPct val="80000"/>
              </a:lnSpc>
              <a:spcBef>
                <a:spcPts val="0"/>
              </a:spcBef>
              <a:spcAft>
                <a:spcPts val="0"/>
              </a:spcAft>
              <a:buSzPts val="5200"/>
              <a:buNone/>
            </a:pPr>
            <a:r>
              <a:rPr lang="en" sz="5500"/>
              <a:t>Movie </a:t>
            </a:r>
            <a:r>
              <a:rPr lang="en" sz="3600" b="0">
                <a:solidFill>
                  <a:schemeClr val="dk1"/>
                </a:solidFill>
              </a:rPr>
              <a:t>Recommendation Engine</a:t>
            </a:r>
            <a:endParaRPr sz="3600" b="0">
              <a:solidFill>
                <a:schemeClr val="dk1"/>
              </a:solidFill>
            </a:endParaRPr>
          </a:p>
        </p:txBody>
      </p:sp>
      <p:sp>
        <p:nvSpPr>
          <p:cNvPr id="167" name="Google Shape;167;p24"/>
          <p:cNvSpPr txBox="1">
            <a:spLocks noGrp="1"/>
          </p:cNvSpPr>
          <p:nvPr>
            <p:ph type="subTitle" idx="1"/>
          </p:nvPr>
        </p:nvSpPr>
        <p:spPr>
          <a:xfrm>
            <a:off x="844800" y="3798875"/>
            <a:ext cx="3861600" cy="43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solidFill>
                  <a:schemeClr val="dk2"/>
                </a:solidFill>
              </a:rPr>
              <a:t>Nikola Jolović SV9/2022</a:t>
            </a:r>
            <a:endParaRPr/>
          </a:p>
          <a:p>
            <a:pPr marL="0" lvl="0" indent="0" algn="l" rtl="0">
              <a:lnSpc>
                <a:spcPct val="100000"/>
              </a:lnSpc>
              <a:spcBef>
                <a:spcPts val="0"/>
              </a:spcBef>
              <a:spcAft>
                <a:spcPts val="0"/>
              </a:spcAft>
              <a:buSzPts val="1200"/>
              <a:buNone/>
            </a:pPr>
            <a:r>
              <a:rPr lang="en">
                <a:solidFill>
                  <a:schemeClr val="dk2"/>
                </a:solidFill>
              </a:rPr>
              <a:t>Milan Lazarević SV2/2022</a:t>
            </a:r>
            <a:endParaRPr>
              <a:solidFill>
                <a:schemeClr val="dk2"/>
              </a:solidFill>
            </a:endParaRPr>
          </a:p>
        </p:txBody>
      </p:sp>
      <p:pic>
        <p:nvPicPr>
          <p:cNvPr id="168" name="Google Shape;168;p24"/>
          <p:cNvPicPr preferRelativeResize="0">
            <a:picLocks noGrp="1"/>
          </p:cNvPicPr>
          <p:nvPr>
            <p:ph type="pic" idx="2"/>
          </p:nvPr>
        </p:nvPicPr>
        <p:blipFill rotWithShape="1">
          <a:blip r:embed="rId3">
            <a:alphaModFix/>
          </a:blip>
          <a:srcRect t="18752" r="6871" b="7593"/>
          <a:stretch/>
        </p:blipFill>
        <p:spPr>
          <a:xfrm>
            <a:off x="5314950" y="804675"/>
            <a:ext cx="2875600" cy="353412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74B4FF">
                <a:alpha val="49803"/>
              </a:srgbClr>
            </a:outerShdw>
          </a:effectLst>
        </p:spPr>
      </p:pic>
      <p:grpSp>
        <p:nvGrpSpPr>
          <p:cNvPr id="169" name="Google Shape;169;p24"/>
          <p:cNvGrpSpPr/>
          <p:nvPr/>
        </p:nvGrpSpPr>
        <p:grpSpPr>
          <a:xfrm>
            <a:off x="708333" y="-93625"/>
            <a:ext cx="4606617" cy="3688200"/>
            <a:chOff x="708333" y="-93625"/>
            <a:chExt cx="4606617" cy="3688200"/>
          </a:xfrm>
        </p:grpSpPr>
        <p:cxnSp>
          <p:nvCxnSpPr>
            <p:cNvPr id="170" name="Google Shape;170;p24"/>
            <p:cNvCxnSpPr/>
            <p:nvPr/>
          </p:nvCxnSpPr>
          <p:spPr>
            <a:xfrm>
              <a:off x="708333" y="-93625"/>
              <a:ext cx="0" cy="3688200"/>
            </a:xfrm>
            <a:prstGeom prst="straightConnector1">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cxnSp>
        <p:cxnSp>
          <p:nvCxnSpPr>
            <p:cNvPr id="171" name="Google Shape;171;p24"/>
            <p:cNvCxnSpPr/>
            <p:nvPr/>
          </p:nvCxnSpPr>
          <p:spPr>
            <a:xfrm>
              <a:off x="709350" y="3593000"/>
              <a:ext cx="4605600" cy="0"/>
            </a:xfrm>
            <a:prstGeom prst="straightConnector1">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cxn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2. Kolaborativno Filtriranje</a:t>
            </a:r>
            <a:endParaRPr/>
          </a:p>
        </p:txBody>
      </p:sp>
      <p:sp>
        <p:nvSpPr>
          <p:cNvPr id="382" name="Google Shape;382;p33"/>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Ideja</a:t>
            </a:r>
            <a:endParaRPr/>
          </a:p>
        </p:txBody>
      </p:sp>
      <p:sp>
        <p:nvSpPr>
          <p:cNvPr id="383" name="Google Shape;383;p33"/>
          <p:cNvSpPr txBox="1">
            <a:spLocks noGrp="1"/>
          </p:cNvSpPr>
          <p:nvPr>
            <p:ph type="subTitle" idx="1"/>
          </p:nvPr>
        </p:nvSpPr>
        <p:spPr>
          <a:xfrm>
            <a:off x="228600" y="2038350"/>
            <a:ext cx="68580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	Ovaj sistem upoređuje osobe sa sličnim interesovanjima i pruža preporuke na osnovu ovog podudaranja. Kolaborativni filteri ne zahtijevaju metapodatke elementa (filmova) kao njihovi sadržajno bazirani pandani.</a:t>
            </a:r>
            <a:endParaRPr/>
          </a:p>
          <a:p>
            <a:pPr marL="457200" lvl="0" indent="-304800" algn="l" rtl="0">
              <a:lnSpc>
                <a:spcPct val="100000"/>
              </a:lnSpc>
              <a:spcBef>
                <a:spcPts val="0"/>
              </a:spcBef>
              <a:spcAft>
                <a:spcPts val="0"/>
              </a:spcAft>
              <a:buSzPts val="1200"/>
              <a:buNone/>
            </a:pPr>
            <a:endParaRPr/>
          </a:p>
        </p:txBody>
      </p:sp>
      <p:sp>
        <p:nvSpPr>
          <p:cNvPr id="384" name="Google Shape;384;p33"/>
          <p:cNvSpPr txBox="1">
            <a:spLocks noGrp="1"/>
          </p:cNvSpPr>
          <p:nvPr>
            <p:ph type="subTitle" idx="2"/>
          </p:nvPr>
        </p:nvSpPr>
        <p:spPr>
          <a:xfrm>
            <a:off x="228600" y="2783497"/>
            <a:ext cx="55626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	Postoje dvije vrste kolaborativnog filtriranja: user-based i item-based. Implementiraćemo oba i uporediti rezultate.Koristićemo </a:t>
            </a:r>
            <a:r>
              <a:rPr lang="en" i="1"/>
              <a:t>Single Value Decomposition </a:t>
            </a:r>
            <a:r>
              <a:rPr lang="en"/>
              <a:t>da smanjimo dimenzionalnost problema. </a:t>
            </a:r>
            <a:endParaRPr/>
          </a:p>
          <a:p>
            <a:pPr marL="457200" lvl="0" indent="-304800" algn="ctr" rtl="0">
              <a:lnSpc>
                <a:spcPct val="100000"/>
              </a:lnSpc>
              <a:spcBef>
                <a:spcPts val="0"/>
              </a:spcBef>
              <a:spcAft>
                <a:spcPts val="0"/>
              </a:spcAft>
              <a:buSzPts val="1200"/>
              <a:buNone/>
            </a:pPr>
            <a:r>
              <a:rPr lang="en"/>
              <a:t/>
            </a:r>
            <a:br>
              <a:rPr lang="en"/>
            </a:br>
            <a:endParaRPr/>
          </a:p>
        </p:txBody>
      </p:sp>
      <p:sp>
        <p:nvSpPr>
          <p:cNvPr id="385" name="Google Shape;385;p33"/>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386" name="Google Shape;386;p33"/>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387" name="Google Shape;387;p33"/>
          <p:cNvGrpSpPr/>
          <p:nvPr/>
        </p:nvGrpSpPr>
        <p:grpSpPr>
          <a:xfrm>
            <a:off x="844938" y="828578"/>
            <a:ext cx="535224" cy="363868"/>
            <a:chOff x="5283337" y="2478774"/>
            <a:chExt cx="358633" cy="243912"/>
          </a:xfrm>
        </p:grpSpPr>
        <p:sp>
          <p:nvSpPr>
            <p:cNvPr id="388" name="Google Shape;388;p33"/>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3"/>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3"/>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3"/>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3"/>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3"/>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3"/>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3"/>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3"/>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3"/>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3"/>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3"/>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3"/>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3"/>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3"/>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3"/>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3"/>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5" name="Google Shape;405;p33"/>
          <p:cNvGrpSpPr/>
          <p:nvPr/>
        </p:nvGrpSpPr>
        <p:grpSpPr>
          <a:xfrm>
            <a:off x="8101007" y="3861608"/>
            <a:ext cx="374739" cy="407362"/>
            <a:chOff x="5964227" y="3858701"/>
            <a:chExt cx="283743" cy="308444"/>
          </a:xfrm>
        </p:grpSpPr>
        <p:sp>
          <p:nvSpPr>
            <p:cNvPr id="406" name="Google Shape;406;p33"/>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3"/>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3"/>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3"/>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2. Kolaborativno Filtriranje</a:t>
            </a:r>
            <a:endParaRPr/>
          </a:p>
        </p:txBody>
      </p:sp>
      <p:sp>
        <p:nvSpPr>
          <p:cNvPr id="415" name="Google Shape;415;p34"/>
          <p:cNvSpPr txBox="1">
            <a:spLocks noGrp="1"/>
          </p:cNvSpPr>
          <p:nvPr>
            <p:ph type="subTitle" idx="4"/>
          </p:nvPr>
        </p:nvSpPr>
        <p:spPr>
          <a:xfrm>
            <a:off x="685800" y="1657350"/>
            <a:ext cx="28956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Korisnik-film matrica</a:t>
            </a:r>
            <a:endParaRPr/>
          </a:p>
        </p:txBody>
      </p:sp>
      <p:sp>
        <p:nvSpPr>
          <p:cNvPr id="416" name="Google Shape;416;p34"/>
          <p:cNvSpPr txBox="1">
            <a:spLocks noGrp="1"/>
          </p:cNvSpPr>
          <p:nvPr>
            <p:ph type="subTitle" idx="1"/>
          </p:nvPr>
        </p:nvSpPr>
        <p:spPr>
          <a:xfrm>
            <a:off x="228600" y="2038350"/>
            <a:ext cx="68580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	Kreiracemo matricu korisnika i filmova a za vrijednosti ćemo uzeti ocjene kojima je korisnik i ocjenio neki film j, za filmove koje korisnik nije ucjenio stavicemo 0.</a:t>
            </a:r>
            <a:endParaRPr/>
          </a:p>
          <a:p>
            <a:pPr marL="457200" lvl="0" indent="-304800" algn="l" rtl="0">
              <a:lnSpc>
                <a:spcPct val="100000"/>
              </a:lnSpc>
              <a:spcBef>
                <a:spcPts val="0"/>
              </a:spcBef>
              <a:spcAft>
                <a:spcPts val="0"/>
              </a:spcAft>
              <a:buSzPts val="1200"/>
              <a:buNone/>
            </a:pPr>
            <a:endParaRPr/>
          </a:p>
        </p:txBody>
      </p:sp>
      <p:sp>
        <p:nvSpPr>
          <p:cNvPr id="417" name="Google Shape;417;p34"/>
          <p:cNvSpPr txBox="1">
            <a:spLocks noGrp="1"/>
          </p:cNvSpPr>
          <p:nvPr>
            <p:ph type="subTitle" idx="2"/>
          </p:nvPr>
        </p:nvSpPr>
        <p:spPr>
          <a:xfrm>
            <a:off x="228600" y="4185213"/>
            <a:ext cx="5562600" cy="766073"/>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	Sličnost određujemo pretvaranjem svakog reda (korisnika) u vektor i odredjujuci slicnost između ta 2 vektora određujemo sličnost između 2 korisnika</a:t>
            </a:r>
            <a:endParaRPr/>
          </a:p>
          <a:p>
            <a:pPr marL="457200" lvl="0" indent="-304800" algn="l" rtl="0">
              <a:lnSpc>
                <a:spcPct val="100000"/>
              </a:lnSpc>
              <a:spcBef>
                <a:spcPts val="0"/>
              </a:spcBef>
              <a:spcAft>
                <a:spcPts val="0"/>
              </a:spcAft>
              <a:buSzPts val="1200"/>
              <a:buNone/>
            </a:pPr>
            <a:r>
              <a:rPr lang="en"/>
              <a:t>	Ta sličnost nam pomaže da ocjenimo ostale filmove za posmatranog korisnika!</a:t>
            </a:r>
            <a:br>
              <a:rPr lang="en"/>
            </a:br>
            <a:endParaRPr/>
          </a:p>
        </p:txBody>
      </p:sp>
      <p:sp>
        <p:nvSpPr>
          <p:cNvPr id="418" name="Google Shape;418;p34"/>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419" name="Google Shape;419;p34"/>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420" name="Google Shape;420;p34"/>
          <p:cNvGrpSpPr/>
          <p:nvPr/>
        </p:nvGrpSpPr>
        <p:grpSpPr>
          <a:xfrm>
            <a:off x="844938" y="828578"/>
            <a:ext cx="535224" cy="363868"/>
            <a:chOff x="5283337" y="2478774"/>
            <a:chExt cx="358633" cy="243912"/>
          </a:xfrm>
        </p:grpSpPr>
        <p:sp>
          <p:nvSpPr>
            <p:cNvPr id="421" name="Google Shape;421;p34"/>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4"/>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4"/>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4"/>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4"/>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4"/>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4"/>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4"/>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4"/>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4"/>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4"/>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4"/>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4"/>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4"/>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4"/>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4"/>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4"/>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8" name="Google Shape;438;p34"/>
          <p:cNvGrpSpPr/>
          <p:nvPr/>
        </p:nvGrpSpPr>
        <p:grpSpPr>
          <a:xfrm>
            <a:off x="8101007" y="3861608"/>
            <a:ext cx="374739" cy="407362"/>
            <a:chOff x="5964227" y="3858701"/>
            <a:chExt cx="283743" cy="308444"/>
          </a:xfrm>
        </p:grpSpPr>
        <p:sp>
          <p:nvSpPr>
            <p:cNvPr id="439" name="Google Shape;439;p34"/>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4"/>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4"/>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4"/>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43" name="Google Shape;443;p34"/>
          <p:cNvPicPr preferRelativeResize="0"/>
          <p:nvPr/>
        </p:nvPicPr>
        <p:blipFill rotWithShape="1">
          <a:blip r:embed="rId3">
            <a:alphaModFix/>
          </a:blip>
          <a:srcRect/>
          <a:stretch/>
        </p:blipFill>
        <p:spPr>
          <a:xfrm>
            <a:off x="762000" y="2609418"/>
            <a:ext cx="3924300" cy="1412748"/>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2. Kolaborativno Filtriranje</a:t>
            </a:r>
            <a:endParaRPr/>
          </a:p>
        </p:txBody>
      </p:sp>
      <p:sp>
        <p:nvSpPr>
          <p:cNvPr id="449" name="Google Shape;449;p35"/>
          <p:cNvSpPr txBox="1">
            <a:spLocks noGrp="1"/>
          </p:cNvSpPr>
          <p:nvPr>
            <p:ph type="subTitle" idx="4"/>
          </p:nvPr>
        </p:nvSpPr>
        <p:spPr>
          <a:xfrm>
            <a:off x="685800" y="1657350"/>
            <a:ext cx="28956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Film-korisnik matrica</a:t>
            </a:r>
            <a:endParaRPr/>
          </a:p>
        </p:txBody>
      </p:sp>
      <p:sp>
        <p:nvSpPr>
          <p:cNvPr id="450" name="Google Shape;450;p35"/>
          <p:cNvSpPr txBox="1">
            <a:spLocks noGrp="1"/>
          </p:cNvSpPr>
          <p:nvPr>
            <p:ph type="subTitle" idx="1"/>
          </p:nvPr>
        </p:nvSpPr>
        <p:spPr>
          <a:xfrm>
            <a:off x="228600" y="2038350"/>
            <a:ext cx="68580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	Prethodnu matricu ćemo transponovati</a:t>
            </a:r>
            <a:endParaRPr/>
          </a:p>
          <a:p>
            <a:pPr marL="457200" lvl="0" indent="-304800" algn="l" rtl="0">
              <a:lnSpc>
                <a:spcPct val="100000"/>
              </a:lnSpc>
              <a:spcBef>
                <a:spcPts val="0"/>
              </a:spcBef>
              <a:spcAft>
                <a:spcPts val="0"/>
              </a:spcAft>
              <a:buSzPts val="1200"/>
              <a:buNone/>
            </a:pPr>
            <a:endParaRPr/>
          </a:p>
        </p:txBody>
      </p:sp>
      <p:sp>
        <p:nvSpPr>
          <p:cNvPr id="451" name="Google Shape;451;p35"/>
          <p:cNvSpPr txBox="1">
            <a:spLocks noGrp="1"/>
          </p:cNvSpPr>
          <p:nvPr>
            <p:ph type="subTitle" idx="2"/>
          </p:nvPr>
        </p:nvSpPr>
        <p:spPr>
          <a:xfrm>
            <a:off x="228600" y="4185213"/>
            <a:ext cx="5562600" cy="766073"/>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	Glavna razlika je u tome što kod kolaborativnog filtriranja zasnovanog na stavkama popunjavamo prazna polja vertikalno, za razliku od horizontalnog načina na koji to čini kolaborativno filtriranje zasnovano na korisnicima. Sledeća tabela prikazuje kako to uraditi za film "Me Before You".</a:t>
            </a:r>
            <a:br>
              <a:rPr lang="en"/>
            </a:br>
            <a:endParaRPr/>
          </a:p>
        </p:txBody>
      </p:sp>
      <p:sp>
        <p:nvSpPr>
          <p:cNvPr id="452" name="Google Shape;452;p35"/>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453" name="Google Shape;453;p35"/>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454" name="Google Shape;454;p35"/>
          <p:cNvGrpSpPr/>
          <p:nvPr/>
        </p:nvGrpSpPr>
        <p:grpSpPr>
          <a:xfrm>
            <a:off x="844938" y="828578"/>
            <a:ext cx="535224" cy="363868"/>
            <a:chOff x="5283337" y="2478774"/>
            <a:chExt cx="358633" cy="243912"/>
          </a:xfrm>
        </p:grpSpPr>
        <p:sp>
          <p:nvSpPr>
            <p:cNvPr id="455" name="Google Shape;455;p35"/>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5"/>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5"/>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5"/>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5"/>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5"/>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5"/>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5"/>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5"/>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5"/>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5"/>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5"/>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5"/>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5"/>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5"/>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5"/>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5"/>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 name="Google Shape;472;p35"/>
          <p:cNvGrpSpPr/>
          <p:nvPr/>
        </p:nvGrpSpPr>
        <p:grpSpPr>
          <a:xfrm>
            <a:off x="8101007" y="3861608"/>
            <a:ext cx="374739" cy="407362"/>
            <a:chOff x="5964227" y="3858701"/>
            <a:chExt cx="283743" cy="308444"/>
          </a:xfrm>
        </p:grpSpPr>
        <p:sp>
          <p:nvSpPr>
            <p:cNvPr id="473" name="Google Shape;473;p35"/>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5"/>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5"/>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5"/>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77" name="Google Shape;477;p35"/>
          <p:cNvPicPr preferRelativeResize="0"/>
          <p:nvPr/>
        </p:nvPicPr>
        <p:blipFill rotWithShape="1">
          <a:blip r:embed="rId3">
            <a:alphaModFix/>
          </a:blip>
          <a:srcRect/>
          <a:stretch/>
        </p:blipFill>
        <p:spPr>
          <a:xfrm>
            <a:off x="762000" y="2450148"/>
            <a:ext cx="3771900" cy="1554023"/>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2. Kolaborativno Filtriranje</a:t>
            </a:r>
            <a:endParaRPr/>
          </a:p>
        </p:txBody>
      </p:sp>
      <p:sp>
        <p:nvSpPr>
          <p:cNvPr id="483" name="Google Shape;483;p36"/>
          <p:cNvSpPr txBox="1">
            <a:spLocks noGrp="1"/>
          </p:cNvSpPr>
          <p:nvPr>
            <p:ph type="subTitle" idx="4"/>
          </p:nvPr>
        </p:nvSpPr>
        <p:spPr>
          <a:xfrm>
            <a:off x="685800" y="1657350"/>
            <a:ext cx="34290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Singular Value Decomposition</a:t>
            </a:r>
            <a:endParaRPr/>
          </a:p>
        </p:txBody>
      </p:sp>
      <p:sp>
        <p:nvSpPr>
          <p:cNvPr id="484" name="Google Shape;484;p36"/>
          <p:cNvSpPr txBox="1">
            <a:spLocks noGrp="1"/>
          </p:cNvSpPr>
          <p:nvPr>
            <p:ph type="subTitle" idx="1"/>
          </p:nvPr>
        </p:nvSpPr>
        <p:spPr>
          <a:xfrm>
            <a:off x="228600" y="2038350"/>
            <a:ext cx="68580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	Jedan način da se reši problem skalabilnosti i retkosti koji stvara kolaborativno filtriranje jeste da se iskoristi model latentnih faktora kako bi se uhvatila sličnost između korisnika i stavki. </a:t>
            </a:r>
            <a:endParaRPr/>
          </a:p>
        </p:txBody>
      </p:sp>
      <p:sp>
        <p:nvSpPr>
          <p:cNvPr id="485" name="Google Shape;485;p36"/>
          <p:cNvSpPr txBox="1">
            <a:spLocks noGrp="1"/>
          </p:cNvSpPr>
          <p:nvPr>
            <p:ph type="subTitle" idx="2"/>
          </p:nvPr>
        </p:nvSpPr>
        <p:spPr>
          <a:xfrm>
            <a:off x="228600" y="2495550"/>
            <a:ext cx="55626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	U suštini, želimo da pretvorimo problem preporuka u problem optimizacije. Možemo ga posmatrati kao koliko dobro predviđamo ocjene filmova za određenog korisnika. </a:t>
            </a:r>
            <a:endParaRPr/>
          </a:p>
          <a:p>
            <a:pPr marL="457200" lvl="0" indent="-30480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None/>
            </a:pPr>
            <a:r>
              <a:rPr lang="en"/>
              <a:t>	Jedna uobičajena metrika je Srednje kvadratna greška korena (RMSE). Što je niži RMSE, to je bolja performansa.</a:t>
            </a:r>
            <a:endParaRPr/>
          </a:p>
          <a:p>
            <a:pPr marL="457200" lvl="0" indent="-304800" algn="ctr" rtl="0">
              <a:lnSpc>
                <a:spcPct val="100000"/>
              </a:lnSpc>
              <a:spcBef>
                <a:spcPts val="0"/>
              </a:spcBef>
              <a:spcAft>
                <a:spcPts val="0"/>
              </a:spcAft>
              <a:buSzPts val="1200"/>
              <a:buNone/>
            </a:pPr>
            <a:r>
              <a:rPr lang="en"/>
              <a:t/>
            </a:r>
            <a:br>
              <a:rPr lang="en"/>
            </a:br>
            <a:endParaRPr/>
          </a:p>
        </p:txBody>
      </p:sp>
      <p:sp>
        <p:nvSpPr>
          <p:cNvPr id="486" name="Google Shape;486;p36"/>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487" name="Google Shape;487;p36"/>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488" name="Google Shape;488;p36"/>
          <p:cNvGrpSpPr/>
          <p:nvPr/>
        </p:nvGrpSpPr>
        <p:grpSpPr>
          <a:xfrm>
            <a:off x="844938" y="828578"/>
            <a:ext cx="535224" cy="363868"/>
            <a:chOff x="5283337" y="2478774"/>
            <a:chExt cx="358633" cy="243912"/>
          </a:xfrm>
        </p:grpSpPr>
        <p:sp>
          <p:nvSpPr>
            <p:cNvPr id="489" name="Google Shape;489;p36"/>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6"/>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6"/>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6"/>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6"/>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6"/>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6"/>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6"/>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6"/>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6"/>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6"/>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6"/>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6"/>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6"/>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6"/>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6"/>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6"/>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 name="Google Shape;506;p36"/>
          <p:cNvGrpSpPr/>
          <p:nvPr/>
        </p:nvGrpSpPr>
        <p:grpSpPr>
          <a:xfrm>
            <a:off x="8101007" y="3861608"/>
            <a:ext cx="374739" cy="407362"/>
            <a:chOff x="5964227" y="3858701"/>
            <a:chExt cx="283743" cy="308444"/>
          </a:xfrm>
        </p:grpSpPr>
        <p:sp>
          <p:nvSpPr>
            <p:cNvPr id="507" name="Google Shape;507;p36"/>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6"/>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6"/>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6"/>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1" name="Google Shape;511;p36"/>
          <p:cNvSpPr/>
          <p:nvPr/>
        </p:nvSpPr>
        <p:spPr>
          <a:xfrm>
            <a:off x="500978" y="3638550"/>
            <a:ext cx="6477000" cy="1295400"/>
          </a:xfrm>
          <a:prstGeom prst="rect">
            <a:avLst/>
          </a:prstGeom>
          <a:solidFill>
            <a:schemeClr val="accent1"/>
          </a:solidFill>
          <a:ln w="25400" cap="flat" cmpd="sng">
            <a:solidFill>
              <a:srgbClr val="BABA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12" name="Google Shape;512;p36" descr="C:\Users\Milan\Downloads\svd.png"/>
          <p:cNvPicPr preferRelativeResize="0"/>
          <p:nvPr/>
        </p:nvPicPr>
        <p:blipFill rotWithShape="1">
          <a:blip r:embed="rId3">
            <a:alphaModFix/>
          </a:blip>
          <a:srcRect/>
          <a:stretch/>
        </p:blipFill>
        <p:spPr>
          <a:xfrm>
            <a:off x="844937" y="3723274"/>
            <a:ext cx="6012579" cy="1091392"/>
          </a:xfrm>
          <a:prstGeom prst="rect">
            <a:avLst/>
          </a:prstGeom>
          <a:noFill/>
          <a:ln>
            <a:noFill/>
          </a:ln>
        </p:spPr>
      </p:pic>
      <p:pic>
        <p:nvPicPr>
          <p:cNvPr id="513" name="Google Shape;513;p36"/>
          <p:cNvPicPr preferRelativeResize="0"/>
          <p:nvPr/>
        </p:nvPicPr>
        <p:blipFill rotWithShape="1">
          <a:blip r:embed="rId4">
            <a:alphaModFix/>
          </a:blip>
          <a:srcRect/>
          <a:stretch/>
        </p:blipFill>
        <p:spPr>
          <a:xfrm>
            <a:off x="6593776" y="742950"/>
            <a:ext cx="2197551" cy="118435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3. Filtriranje na osnovu sadržaja</a:t>
            </a:r>
            <a:endParaRPr/>
          </a:p>
        </p:txBody>
      </p:sp>
      <p:sp>
        <p:nvSpPr>
          <p:cNvPr id="519" name="Google Shape;519;p37"/>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Ideja</a:t>
            </a:r>
            <a:endParaRPr/>
          </a:p>
        </p:txBody>
      </p:sp>
      <p:sp>
        <p:nvSpPr>
          <p:cNvPr id="520" name="Google Shape;520;p37"/>
          <p:cNvSpPr txBox="1">
            <a:spLocks noGrp="1"/>
          </p:cNvSpPr>
          <p:nvPr>
            <p:ph type="subTitle" idx="1"/>
          </p:nvPr>
        </p:nvSpPr>
        <p:spPr>
          <a:xfrm>
            <a:off x="500034" y="2000246"/>
            <a:ext cx="6858000" cy="1274100"/>
          </a:xfrm>
          <a:prstGeom prst="rect">
            <a:avLst/>
          </a:prstGeom>
          <a:noFill/>
          <a:ln>
            <a:noFill/>
          </a:ln>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SzPts val="1200"/>
              <a:buNone/>
            </a:pPr>
            <a:r>
              <a:rPr lang="en"/>
              <a:t>Da bismo do punog kapaciteta iskoristili podatke koje imamo na raspolaganju, treba da analiziramo I podatke o sadržaju filmova.</a:t>
            </a:r>
            <a:endParaRPr/>
          </a:p>
          <a:p>
            <a:pPr marL="457200" lvl="0" indent="-304800" algn="just" rtl="0">
              <a:lnSpc>
                <a:spcPct val="100000"/>
              </a:lnSpc>
              <a:spcBef>
                <a:spcPts val="0"/>
              </a:spcBef>
              <a:spcAft>
                <a:spcPts val="0"/>
              </a:spcAft>
              <a:buSzPts val="1200"/>
              <a:buNone/>
            </a:pPr>
            <a:r>
              <a:rPr lang="en"/>
              <a:t>Sistemi filtriranja na osnovu sadržaja upoređuju sličnosti između sadržaja filmova i korisnicima kojima se svidio neki film možemo da preporučimo neki njemu sličan.</a:t>
            </a:r>
            <a:endParaRPr/>
          </a:p>
          <a:p>
            <a:pPr marL="457200" lvl="0" indent="-30480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None/>
            </a:pPr>
            <a:endParaRPr/>
          </a:p>
        </p:txBody>
      </p:sp>
      <p:sp>
        <p:nvSpPr>
          <p:cNvPr id="521" name="Google Shape;521;p37"/>
          <p:cNvSpPr txBox="1">
            <a:spLocks noGrp="1"/>
          </p:cNvSpPr>
          <p:nvPr>
            <p:ph type="subTitle" idx="2"/>
          </p:nvPr>
        </p:nvSpPr>
        <p:spPr>
          <a:xfrm>
            <a:off x="785786" y="2857502"/>
            <a:ext cx="5562600" cy="127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Podaci o filmovima koje ćemo koristiti:</a:t>
            </a:r>
            <a:endParaRPr/>
          </a:p>
        </p:txBody>
      </p:sp>
      <p:sp>
        <p:nvSpPr>
          <p:cNvPr id="522" name="Google Shape;522;p37"/>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523" name="Google Shape;523;p37"/>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524" name="Google Shape;524;p37"/>
          <p:cNvGrpSpPr/>
          <p:nvPr/>
        </p:nvGrpSpPr>
        <p:grpSpPr>
          <a:xfrm>
            <a:off x="844938" y="828578"/>
            <a:ext cx="535224" cy="363868"/>
            <a:chOff x="5283337" y="2478774"/>
            <a:chExt cx="358633" cy="243912"/>
          </a:xfrm>
        </p:grpSpPr>
        <p:sp>
          <p:nvSpPr>
            <p:cNvPr id="525" name="Google Shape;525;p37"/>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7"/>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7"/>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7"/>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7"/>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7"/>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7"/>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7"/>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7"/>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7"/>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7"/>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7"/>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7"/>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7"/>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7"/>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7"/>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7"/>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2" name="Google Shape;542;p37"/>
          <p:cNvGrpSpPr/>
          <p:nvPr/>
        </p:nvGrpSpPr>
        <p:grpSpPr>
          <a:xfrm>
            <a:off x="8101007" y="3861608"/>
            <a:ext cx="374739" cy="407362"/>
            <a:chOff x="5964227" y="3858701"/>
            <a:chExt cx="283743" cy="308444"/>
          </a:xfrm>
        </p:grpSpPr>
        <p:sp>
          <p:nvSpPr>
            <p:cNvPr id="543" name="Google Shape;543;p37"/>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7"/>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7"/>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7"/>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7" name="Google Shape;547;p37"/>
          <p:cNvGrpSpPr/>
          <p:nvPr/>
        </p:nvGrpSpPr>
        <p:grpSpPr>
          <a:xfrm>
            <a:off x="1128806" y="3453325"/>
            <a:ext cx="301862" cy="332871"/>
            <a:chOff x="1396957" y="4287365"/>
            <a:chExt cx="301862" cy="332871"/>
          </a:xfrm>
        </p:grpSpPr>
        <p:sp>
          <p:nvSpPr>
            <p:cNvPr id="548" name="Google Shape;548;p37"/>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7"/>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7"/>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7"/>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7"/>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7"/>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7"/>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7"/>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7"/>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7"/>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7"/>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7"/>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7"/>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7"/>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7"/>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3" name="Google Shape;563;p37"/>
          <p:cNvSpPr txBox="1"/>
          <p:nvPr/>
        </p:nvSpPr>
        <p:spPr>
          <a:xfrm>
            <a:off x="1557434" y="3357568"/>
            <a:ext cx="1857388"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2"/>
                </a:solidFill>
                <a:latin typeface="Abel"/>
                <a:ea typeface="Abel"/>
                <a:cs typeface="Abel"/>
                <a:sym typeface="Abel"/>
              </a:rPr>
              <a:t>Opis radnje filma</a:t>
            </a:r>
            <a:endParaRPr sz="1800" b="1" i="0" u="none" strike="noStrike" cap="none">
              <a:solidFill>
                <a:schemeClr val="dk2"/>
              </a:solidFill>
              <a:latin typeface="Abel"/>
              <a:ea typeface="Abel"/>
              <a:cs typeface="Abel"/>
              <a:sym typeface="Abel"/>
            </a:endParaRPr>
          </a:p>
        </p:txBody>
      </p:sp>
      <p:sp>
        <p:nvSpPr>
          <p:cNvPr id="564" name="Google Shape;564;p37"/>
          <p:cNvSpPr/>
          <p:nvPr/>
        </p:nvSpPr>
        <p:spPr>
          <a:xfrm>
            <a:off x="1071538" y="3407537"/>
            <a:ext cx="471300" cy="471300"/>
          </a:xfrm>
          <a:prstGeom prst="rect">
            <a:avLst/>
          </a:prstGeom>
          <a:noFill/>
          <a:ln w="9525" cap="flat" cmpd="sng">
            <a:solidFill>
              <a:schemeClr val="dk2"/>
            </a:solidFill>
            <a:prstDash val="solid"/>
            <a:round/>
            <a:headEnd type="none" w="sm" len="sm"/>
            <a:tailEnd type="none" w="sm" len="sm"/>
          </a:ln>
          <a:effectLst>
            <a:outerShdw blurRad="142875" dist="19050" dir="600000" algn="bl" rotWithShape="0">
              <a:schemeClr val="dk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7"/>
          <p:cNvSpPr txBox="1"/>
          <p:nvPr/>
        </p:nvSpPr>
        <p:spPr>
          <a:xfrm>
            <a:off x="1557434" y="3907603"/>
            <a:ext cx="1857388"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2"/>
                </a:solidFill>
                <a:latin typeface="Abel"/>
                <a:ea typeface="Abel"/>
                <a:cs typeface="Abel"/>
                <a:sym typeface="Abel"/>
              </a:rPr>
              <a:t>Klučne riječi</a:t>
            </a:r>
            <a:endParaRPr sz="1800" b="1" i="0" u="none" strike="noStrike" cap="none">
              <a:solidFill>
                <a:schemeClr val="dk2"/>
              </a:solidFill>
              <a:latin typeface="Abel"/>
              <a:ea typeface="Abel"/>
              <a:cs typeface="Abel"/>
              <a:sym typeface="Abel"/>
            </a:endParaRPr>
          </a:p>
        </p:txBody>
      </p:sp>
      <p:sp>
        <p:nvSpPr>
          <p:cNvPr id="566" name="Google Shape;566;p37"/>
          <p:cNvSpPr/>
          <p:nvPr/>
        </p:nvSpPr>
        <p:spPr>
          <a:xfrm>
            <a:off x="1071538" y="3957572"/>
            <a:ext cx="471300" cy="471300"/>
          </a:xfrm>
          <a:prstGeom prst="rect">
            <a:avLst/>
          </a:prstGeom>
          <a:noFill/>
          <a:ln w="9525" cap="flat" cmpd="sng">
            <a:solidFill>
              <a:schemeClr val="dk2"/>
            </a:solidFill>
            <a:prstDash val="solid"/>
            <a:round/>
            <a:headEnd type="none" w="sm" len="sm"/>
            <a:tailEnd type="none" w="sm" len="sm"/>
          </a:ln>
          <a:effectLst>
            <a:outerShdw blurRad="142875" dist="19050" dir="600000" algn="bl" rotWithShape="0">
              <a:schemeClr val="dk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7"/>
          <p:cNvSpPr txBox="1"/>
          <p:nvPr/>
        </p:nvSpPr>
        <p:spPr>
          <a:xfrm>
            <a:off x="4286248" y="3357568"/>
            <a:ext cx="1857388"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2"/>
                </a:solidFill>
                <a:latin typeface="Abel"/>
                <a:ea typeface="Abel"/>
                <a:cs typeface="Abel"/>
                <a:sym typeface="Abel"/>
              </a:rPr>
              <a:t>Glavni glumci</a:t>
            </a:r>
            <a:endParaRPr sz="1800" b="1" i="0" u="none" strike="noStrike" cap="none">
              <a:solidFill>
                <a:schemeClr val="dk2"/>
              </a:solidFill>
              <a:latin typeface="Abel"/>
              <a:ea typeface="Abel"/>
              <a:cs typeface="Abel"/>
              <a:sym typeface="Abel"/>
            </a:endParaRPr>
          </a:p>
        </p:txBody>
      </p:sp>
      <p:sp>
        <p:nvSpPr>
          <p:cNvPr id="568" name="Google Shape;568;p37"/>
          <p:cNvSpPr/>
          <p:nvPr/>
        </p:nvSpPr>
        <p:spPr>
          <a:xfrm>
            <a:off x="5643570" y="3407537"/>
            <a:ext cx="471300" cy="471300"/>
          </a:xfrm>
          <a:prstGeom prst="rect">
            <a:avLst/>
          </a:prstGeom>
          <a:noFill/>
          <a:ln w="9525" cap="flat" cmpd="sng">
            <a:solidFill>
              <a:schemeClr val="dk2"/>
            </a:solidFill>
            <a:prstDash val="solid"/>
            <a:round/>
            <a:headEnd type="none" w="sm" len="sm"/>
            <a:tailEnd type="none" w="sm" len="sm"/>
          </a:ln>
          <a:effectLst>
            <a:outerShdw blurRad="142875" dist="19050" dir="600000" algn="bl" rotWithShape="0">
              <a:schemeClr val="dk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7"/>
          <p:cNvSpPr txBox="1"/>
          <p:nvPr/>
        </p:nvSpPr>
        <p:spPr>
          <a:xfrm>
            <a:off x="4714876" y="3907869"/>
            <a:ext cx="1857388"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dk2"/>
                </a:solidFill>
                <a:latin typeface="Abel"/>
                <a:ea typeface="Abel"/>
                <a:cs typeface="Abel"/>
                <a:sym typeface="Abel"/>
              </a:rPr>
              <a:t>Režiser</a:t>
            </a:r>
            <a:endParaRPr sz="1800" b="1" i="0" u="none" strike="noStrike" cap="none">
              <a:solidFill>
                <a:schemeClr val="dk2"/>
              </a:solidFill>
              <a:latin typeface="Abel"/>
              <a:ea typeface="Abel"/>
              <a:cs typeface="Abel"/>
              <a:sym typeface="Abel"/>
            </a:endParaRPr>
          </a:p>
        </p:txBody>
      </p:sp>
      <p:sp>
        <p:nvSpPr>
          <p:cNvPr id="570" name="Google Shape;570;p37"/>
          <p:cNvSpPr/>
          <p:nvPr/>
        </p:nvSpPr>
        <p:spPr>
          <a:xfrm>
            <a:off x="5643570" y="3957838"/>
            <a:ext cx="471300" cy="471300"/>
          </a:xfrm>
          <a:prstGeom prst="rect">
            <a:avLst/>
          </a:prstGeom>
          <a:noFill/>
          <a:ln w="9525" cap="flat" cmpd="sng">
            <a:solidFill>
              <a:schemeClr val="dk2"/>
            </a:solidFill>
            <a:prstDash val="solid"/>
            <a:round/>
            <a:headEnd type="none" w="sm" len="sm"/>
            <a:tailEnd type="none" w="sm" len="sm"/>
          </a:ln>
          <a:effectLst>
            <a:outerShdw blurRad="142875" dist="19050" dir="600000" algn="bl" rotWithShape="0">
              <a:schemeClr val="dk2"/>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7"/>
          <p:cNvSpPr/>
          <p:nvPr/>
        </p:nvSpPr>
        <p:spPr>
          <a:xfrm>
            <a:off x="5715008" y="3500444"/>
            <a:ext cx="347524" cy="289917"/>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2" name="Google Shape;572;p37"/>
          <p:cNvGrpSpPr/>
          <p:nvPr/>
        </p:nvGrpSpPr>
        <p:grpSpPr>
          <a:xfrm>
            <a:off x="5715008" y="4000510"/>
            <a:ext cx="279513" cy="355735"/>
            <a:chOff x="7594288" y="2415259"/>
            <a:chExt cx="279513" cy="355735"/>
          </a:xfrm>
        </p:grpSpPr>
        <p:sp>
          <p:nvSpPr>
            <p:cNvPr id="573" name="Google Shape;573;p37"/>
            <p:cNvSpPr/>
            <p:nvPr/>
          </p:nvSpPr>
          <p:spPr>
            <a:xfrm>
              <a:off x="7696108" y="2531841"/>
              <a:ext cx="10233" cy="16220"/>
            </a:xfrm>
            <a:custGeom>
              <a:avLst/>
              <a:gdLst/>
              <a:ahLst/>
              <a:cxnLst/>
              <a:rect l="l" t="t" r="r" b="b"/>
              <a:pathLst>
                <a:path w="323" h="512" extrusionOk="0">
                  <a:moveTo>
                    <a:pt x="167" y="0"/>
                  </a:moveTo>
                  <a:cubicBezTo>
                    <a:pt x="72" y="0"/>
                    <a:pt x="1" y="71"/>
                    <a:pt x="1" y="167"/>
                  </a:cubicBezTo>
                  <a:lnTo>
                    <a:pt x="1" y="345"/>
                  </a:lnTo>
                  <a:cubicBezTo>
                    <a:pt x="1" y="429"/>
                    <a:pt x="72" y="512"/>
                    <a:pt x="167" y="512"/>
                  </a:cubicBezTo>
                  <a:cubicBezTo>
                    <a:pt x="251" y="512"/>
                    <a:pt x="322" y="429"/>
                    <a:pt x="322" y="345"/>
                  </a:cubicBezTo>
                  <a:lnTo>
                    <a:pt x="322" y="167"/>
                  </a:lnTo>
                  <a:cubicBezTo>
                    <a:pt x="322" y="71"/>
                    <a:pt x="251"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7"/>
            <p:cNvSpPr/>
            <p:nvPr/>
          </p:nvSpPr>
          <p:spPr>
            <a:xfrm>
              <a:off x="7762889" y="2531841"/>
              <a:ext cx="10581" cy="16220"/>
            </a:xfrm>
            <a:custGeom>
              <a:avLst/>
              <a:gdLst/>
              <a:ahLst/>
              <a:cxnLst/>
              <a:rect l="l" t="t" r="r" b="b"/>
              <a:pathLst>
                <a:path w="334" h="512" extrusionOk="0">
                  <a:moveTo>
                    <a:pt x="167" y="0"/>
                  </a:moveTo>
                  <a:cubicBezTo>
                    <a:pt x="84" y="0"/>
                    <a:pt x="0" y="71"/>
                    <a:pt x="0" y="167"/>
                  </a:cubicBezTo>
                  <a:lnTo>
                    <a:pt x="0" y="345"/>
                  </a:lnTo>
                  <a:cubicBezTo>
                    <a:pt x="0" y="429"/>
                    <a:pt x="84" y="512"/>
                    <a:pt x="167" y="512"/>
                  </a:cubicBezTo>
                  <a:cubicBezTo>
                    <a:pt x="262"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7"/>
            <p:cNvSpPr/>
            <p:nvPr/>
          </p:nvSpPr>
          <p:spPr>
            <a:xfrm>
              <a:off x="7711948" y="2571156"/>
              <a:ext cx="45302" cy="15777"/>
            </a:xfrm>
            <a:custGeom>
              <a:avLst/>
              <a:gdLst/>
              <a:ahLst/>
              <a:cxnLst/>
              <a:rect l="l" t="t" r="r" b="b"/>
              <a:pathLst>
                <a:path w="1430" h="498" extrusionOk="0">
                  <a:moveTo>
                    <a:pt x="188" y="0"/>
                  </a:moveTo>
                  <a:cubicBezTo>
                    <a:pt x="147" y="0"/>
                    <a:pt x="102" y="15"/>
                    <a:pt x="60" y="45"/>
                  </a:cubicBezTo>
                  <a:cubicBezTo>
                    <a:pt x="1" y="93"/>
                    <a:pt x="1" y="200"/>
                    <a:pt x="60" y="283"/>
                  </a:cubicBezTo>
                  <a:cubicBezTo>
                    <a:pt x="215" y="414"/>
                    <a:pt x="453" y="497"/>
                    <a:pt x="703" y="497"/>
                  </a:cubicBezTo>
                  <a:cubicBezTo>
                    <a:pt x="977" y="497"/>
                    <a:pt x="1215" y="414"/>
                    <a:pt x="1346" y="283"/>
                  </a:cubicBezTo>
                  <a:cubicBezTo>
                    <a:pt x="1430" y="223"/>
                    <a:pt x="1430" y="116"/>
                    <a:pt x="1370" y="45"/>
                  </a:cubicBezTo>
                  <a:cubicBezTo>
                    <a:pt x="1340" y="15"/>
                    <a:pt x="1302" y="0"/>
                    <a:pt x="1260" y="0"/>
                  </a:cubicBezTo>
                  <a:cubicBezTo>
                    <a:pt x="1218" y="0"/>
                    <a:pt x="1174" y="15"/>
                    <a:pt x="1132" y="45"/>
                  </a:cubicBezTo>
                  <a:cubicBezTo>
                    <a:pt x="1072" y="93"/>
                    <a:pt x="930" y="176"/>
                    <a:pt x="715" y="176"/>
                  </a:cubicBezTo>
                  <a:cubicBezTo>
                    <a:pt x="513" y="176"/>
                    <a:pt x="358" y="93"/>
                    <a:pt x="298" y="45"/>
                  </a:cubicBezTo>
                  <a:cubicBezTo>
                    <a:pt x="269" y="15"/>
                    <a:pt x="230" y="0"/>
                    <a:pt x="188"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7"/>
            <p:cNvSpPr/>
            <p:nvPr/>
          </p:nvSpPr>
          <p:spPr>
            <a:xfrm>
              <a:off x="7594288" y="2415259"/>
              <a:ext cx="279513" cy="355735"/>
            </a:xfrm>
            <a:custGeom>
              <a:avLst/>
              <a:gdLst/>
              <a:ahLst/>
              <a:cxnLst/>
              <a:rect l="l" t="t" r="r" b="b"/>
              <a:pathLst>
                <a:path w="8823" h="11229" extrusionOk="0">
                  <a:moveTo>
                    <a:pt x="6846" y="2323"/>
                  </a:moveTo>
                  <a:lnTo>
                    <a:pt x="6751" y="3501"/>
                  </a:lnTo>
                  <a:lnTo>
                    <a:pt x="6727" y="3501"/>
                  </a:lnTo>
                  <a:cubicBezTo>
                    <a:pt x="6620" y="3501"/>
                    <a:pt x="6537" y="3418"/>
                    <a:pt x="6537" y="3311"/>
                  </a:cubicBezTo>
                  <a:lnTo>
                    <a:pt x="6537" y="2406"/>
                  </a:lnTo>
                  <a:cubicBezTo>
                    <a:pt x="6632" y="2406"/>
                    <a:pt x="6739" y="2370"/>
                    <a:pt x="6846" y="2323"/>
                  </a:cubicBezTo>
                  <a:close/>
                  <a:moveTo>
                    <a:pt x="6358" y="346"/>
                  </a:moveTo>
                  <a:cubicBezTo>
                    <a:pt x="6846" y="346"/>
                    <a:pt x="7251" y="751"/>
                    <a:pt x="7251" y="1239"/>
                  </a:cubicBezTo>
                  <a:cubicBezTo>
                    <a:pt x="7251" y="1727"/>
                    <a:pt x="6846" y="2132"/>
                    <a:pt x="6358" y="2132"/>
                  </a:cubicBezTo>
                  <a:cubicBezTo>
                    <a:pt x="6037" y="2132"/>
                    <a:pt x="5739" y="1954"/>
                    <a:pt x="5584" y="1680"/>
                  </a:cubicBezTo>
                  <a:cubicBezTo>
                    <a:pt x="5551" y="1630"/>
                    <a:pt x="5490" y="1604"/>
                    <a:pt x="5432" y="1604"/>
                  </a:cubicBezTo>
                  <a:cubicBezTo>
                    <a:pt x="5406" y="1604"/>
                    <a:pt x="5380" y="1609"/>
                    <a:pt x="5358" y="1620"/>
                  </a:cubicBezTo>
                  <a:cubicBezTo>
                    <a:pt x="5286" y="1668"/>
                    <a:pt x="5251" y="1775"/>
                    <a:pt x="5298" y="1846"/>
                  </a:cubicBezTo>
                  <a:cubicBezTo>
                    <a:pt x="5310" y="1858"/>
                    <a:pt x="5310" y="1882"/>
                    <a:pt x="5322" y="1894"/>
                  </a:cubicBezTo>
                  <a:cubicBezTo>
                    <a:pt x="5263" y="1942"/>
                    <a:pt x="5191" y="1954"/>
                    <a:pt x="5120" y="1954"/>
                  </a:cubicBezTo>
                  <a:cubicBezTo>
                    <a:pt x="4917" y="1954"/>
                    <a:pt x="4763" y="1787"/>
                    <a:pt x="4763" y="1596"/>
                  </a:cubicBezTo>
                  <a:cubicBezTo>
                    <a:pt x="4763" y="1501"/>
                    <a:pt x="4679" y="1430"/>
                    <a:pt x="4596" y="1430"/>
                  </a:cubicBezTo>
                  <a:cubicBezTo>
                    <a:pt x="4513" y="1430"/>
                    <a:pt x="4429" y="1501"/>
                    <a:pt x="4429" y="1596"/>
                  </a:cubicBezTo>
                  <a:cubicBezTo>
                    <a:pt x="4429" y="1977"/>
                    <a:pt x="4739" y="2299"/>
                    <a:pt x="5132" y="2299"/>
                  </a:cubicBezTo>
                  <a:cubicBezTo>
                    <a:pt x="5286" y="2299"/>
                    <a:pt x="5429" y="2251"/>
                    <a:pt x="5548" y="2156"/>
                  </a:cubicBezTo>
                  <a:cubicBezTo>
                    <a:pt x="5727" y="2323"/>
                    <a:pt x="5965" y="2430"/>
                    <a:pt x="6215" y="2454"/>
                  </a:cubicBezTo>
                  <a:lnTo>
                    <a:pt x="6215" y="3347"/>
                  </a:lnTo>
                  <a:cubicBezTo>
                    <a:pt x="6215" y="3632"/>
                    <a:pt x="6453" y="3871"/>
                    <a:pt x="6739" y="3871"/>
                  </a:cubicBezTo>
                  <a:lnTo>
                    <a:pt x="7001" y="3871"/>
                  </a:lnTo>
                  <a:cubicBezTo>
                    <a:pt x="7084" y="3871"/>
                    <a:pt x="7156" y="3906"/>
                    <a:pt x="7215" y="3966"/>
                  </a:cubicBezTo>
                  <a:cubicBezTo>
                    <a:pt x="7275" y="4025"/>
                    <a:pt x="7287" y="4097"/>
                    <a:pt x="7287" y="4168"/>
                  </a:cubicBezTo>
                  <a:cubicBezTo>
                    <a:pt x="7275" y="4299"/>
                    <a:pt x="7144" y="4418"/>
                    <a:pt x="6989" y="4418"/>
                  </a:cubicBezTo>
                  <a:lnTo>
                    <a:pt x="6918" y="4418"/>
                  </a:lnTo>
                  <a:lnTo>
                    <a:pt x="6918" y="4406"/>
                  </a:lnTo>
                  <a:cubicBezTo>
                    <a:pt x="6918" y="4323"/>
                    <a:pt x="6846" y="4240"/>
                    <a:pt x="6751" y="4240"/>
                  </a:cubicBezTo>
                  <a:cubicBezTo>
                    <a:pt x="6668" y="4240"/>
                    <a:pt x="6596" y="4323"/>
                    <a:pt x="6596" y="4406"/>
                  </a:cubicBezTo>
                  <a:cubicBezTo>
                    <a:pt x="6596" y="5585"/>
                    <a:pt x="5644" y="6526"/>
                    <a:pt x="4465" y="6526"/>
                  </a:cubicBezTo>
                  <a:cubicBezTo>
                    <a:pt x="3274" y="6490"/>
                    <a:pt x="2322" y="5561"/>
                    <a:pt x="2322" y="4382"/>
                  </a:cubicBezTo>
                  <a:cubicBezTo>
                    <a:pt x="2322" y="4287"/>
                    <a:pt x="2250" y="4216"/>
                    <a:pt x="2155" y="4216"/>
                  </a:cubicBezTo>
                  <a:cubicBezTo>
                    <a:pt x="2072" y="4216"/>
                    <a:pt x="1988" y="4287"/>
                    <a:pt x="1988" y="4382"/>
                  </a:cubicBezTo>
                  <a:lnTo>
                    <a:pt x="1988" y="4394"/>
                  </a:lnTo>
                  <a:lnTo>
                    <a:pt x="1893" y="4394"/>
                  </a:lnTo>
                  <a:cubicBezTo>
                    <a:pt x="1810" y="4394"/>
                    <a:pt x="1738" y="4371"/>
                    <a:pt x="1679" y="4311"/>
                  </a:cubicBezTo>
                  <a:cubicBezTo>
                    <a:pt x="1619" y="4252"/>
                    <a:pt x="1607" y="4168"/>
                    <a:pt x="1607" y="4097"/>
                  </a:cubicBezTo>
                  <a:cubicBezTo>
                    <a:pt x="1619" y="3966"/>
                    <a:pt x="1750" y="3847"/>
                    <a:pt x="1905" y="3847"/>
                  </a:cubicBezTo>
                  <a:lnTo>
                    <a:pt x="2143" y="3847"/>
                  </a:lnTo>
                  <a:cubicBezTo>
                    <a:pt x="2429" y="3847"/>
                    <a:pt x="2667" y="3609"/>
                    <a:pt x="2667" y="3323"/>
                  </a:cubicBezTo>
                  <a:lnTo>
                    <a:pt x="2667" y="2549"/>
                  </a:lnTo>
                  <a:cubicBezTo>
                    <a:pt x="2667" y="2251"/>
                    <a:pt x="2905" y="2013"/>
                    <a:pt x="3203" y="2013"/>
                  </a:cubicBezTo>
                  <a:lnTo>
                    <a:pt x="3882" y="2013"/>
                  </a:lnTo>
                  <a:cubicBezTo>
                    <a:pt x="3965" y="2013"/>
                    <a:pt x="4048" y="1942"/>
                    <a:pt x="4048" y="1846"/>
                  </a:cubicBezTo>
                  <a:cubicBezTo>
                    <a:pt x="4048" y="1763"/>
                    <a:pt x="3965" y="1680"/>
                    <a:pt x="3882" y="1680"/>
                  </a:cubicBezTo>
                  <a:lnTo>
                    <a:pt x="3203" y="1680"/>
                  </a:lnTo>
                  <a:cubicBezTo>
                    <a:pt x="2727" y="1680"/>
                    <a:pt x="2334" y="2073"/>
                    <a:pt x="2334" y="2549"/>
                  </a:cubicBezTo>
                  <a:lnTo>
                    <a:pt x="2334" y="3323"/>
                  </a:lnTo>
                  <a:cubicBezTo>
                    <a:pt x="2334" y="3430"/>
                    <a:pt x="2250" y="3513"/>
                    <a:pt x="2143" y="3513"/>
                  </a:cubicBezTo>
                  <a:lnTo>
                    <a:pt x="2107" y="3513"/>
                  </a:lnTo>
                  <a:lnTo>
                    <a:pt x="1929" y="1704"/>
                  </a:lnTo>
                  <a:cubicBezTo>
                    <a:pt x="1905" y="1358"/>
                    <a:pt x="2012" y="1001"/>
                    <a:pt x="2238" y="751"/>
                  </a:cubicBezTo>
                  <a:cubicBezTo>
                    <a:pt x="2477" y="489"/>
                    <a:pt x="2810" y="346"/>
                    <a:pt x="3167" y="346"/>
                  </a:cubicBezTo>
                  <a:close/>
                  <a:moveTo>
                    <a:pt x="5525" y="6597"/>
                  </a:moveTo>
                  <a:lnTo>
                    <a:pt x="5525" y="7169"/>
                  </a:lnTo>
                  <a:cubicBezTo>
                    <a:pt x="5525" y="7466"/>
                    <a:pt x="5727" y="7740"/>
                    <a:pt x="6013" y="7835"/>
                  </a:cubicBezTo>
                  <a:lnTo>
                    <a:pt x="6310" y="7919"/>
                  </a:lnTo>
                  <a:cubicBezTo>
                    <a:pt x="6239" y="8204"/>
                    <a:pt x="6084" y="8454"/>
                    <a:pt x="5894" y="8681"/>
                  </a:cubicBezTo>
                  <a:cubicBezTo>
                    <a:pt x="5834" y="8752"/>
                    <a:pt x="5834" y="8859"/>
                    <a:pt x="5906" y="8919"/>
                  </a:cubicBezTo>
                  <a:cubicBezTo>
                    <a:pt x="5941" y="8954"/>
                    <a:pt x="5977" y="8966"/>
                    <a:pt x="6013" y="8966"/>
                  </a:cubicBezTo>
                  <a:cubicBezTo>
                    <a:pt x="6060" y="8966"/>
                    <a:pt x="6096" y="8954"/>
                    <a:pt x="6132" y="8907"/>
                  </a:cubicBezTo>
                  <a:cubicBezTo>
                    <a:pt x="6358" y="8657"/>
                    <a:pt x="6513" y="8359"/>
                    <a:pt x="6608" y="8026"/>
                  </a:cubicBezTo>
                  <a:lnTo>
                    <a:pt x="6965" y="8133"/>
                  </a:lnTo>
                  <a:cubicBezTo>
                    <a:pt x="6810" y="8621"/>
                    <a:pt x="6501" y="9097"/>
                    <a:pt x="6084" y="9443"/>
                  </a:cubicBezTo>
                  <a:cubicBezTo>
                    <a:pt x="5608" y="9824"/>
                    <a:pt x="5048" y="10026"/>
                    <a:pt x="4429" y="10026"/>
                  </a:cubicBezTo>
                  <a:cubicBezTo>
                    <a:pt x="3822" y="10026"/>
                    <a:pt x="3262" y="9812"/>
                    <a:pt x="2786" y="9443"/>
                  </a:cubicBezTo>
                  <a:cubicBezTo>
                    <a:pt x="2346" y="9097"/>
                    <a:pt x="2036" y="8633"/>
                    <a:pt x="1893" y="8121"/>
                  </a:cubicBezTo>
                  <a:lnTo>
                    <a:pt x="2250" y="8014"/>
                  </a:lnTo>
                  <a:cubicBezTo>
                    <a:pt x="2381" y="8454"/>
                    <a:pt x="2631" y="8847"/>
                    <a:pt x="2989" y="9145"/>
                  </a:cubicBezTo>
                  <a:cubicBezTo>
                    <a:pt x="3393" y="9466"/>
                    <a:pt x="3917" y="9669"/>
                    <a:pt x="4429" y="9669"/>
                  </a:cubicBezTo>
                  <a:cubicBezTo>
                    <a:pt x="4834" y="9669"/>
                    <a:pt x="5227" y="9562"/>
                    <a:pt x="5560" y="9371"/>
                  </a:cubicBezTo>
                  <a:cubicBezTo>
                    <a:pt x="5644" y="9324"/>
                    <a:pt x="5667" y="9216"/>
                    <a:pt x="5620" y="9145"/>
                  </a:cubicBezTo>
                  <a:cubicBezTo>
                    <a:pt x="5595" y="9096"/>
                    <a:pt x="5537" y="9064"/>
                    <a:pt x="5480" y="9064"/>
                  </a:cubicBezTo>
                  <a:cubicBezTo>
                    <a:pt x="5454" y="9064"/>
                    <a:pt x="5428" y="9070"/>
                    <a:pt x="5406" y="9085"/>
                  </a:cubicBezTo>
                  <a:cubicBezTo>
                    <a:pt x="5108" y="9252"/>
                    <a:pt x="4774" y="9335"/>
                    <a:pt x="4429" y="9335"/>
                  </a:cubicBezTo>
                  <a:cubicBezTo>
                    <a:pt x="3572" y="9335"/>
                    <a:pt x="2798" y="8752"/>
                    <a:pt x="2560" y="7919"/>
                  </a:cubicBezTo>
                  <a:lnTo>
                    <a:pt x="2881" y="7835"/>
                  </a:lnTo>
                  <a:cubicBezTo>
                    <a:pt x="3179" y="7740"/>
                    <a:pt x="3381" y="7478"/>
                    <a:pt x="3381" y="7169"/>
                  </a:cubicBezTo>
                  <a:lnTo>
                    <a:pt x="3381" y="6597"/>
                  </a:lnTo>
                  <a:cubicBezTo>
                    <a:pt x="3703" y="6764"/>
                    <a:pt x="4060" y="6835"/>
                    <a:pt x="4453" y="6835"/>
                  </a:cubicBezTo>
                  <a:cubicBezTo>
                    <a:pt x="4834" y="6835"/>
                    <a:pt x="5191" y="6752"/>
                    <a:pt x="5525" y="6597"/>
                  </a:cubicBezTo>
                  <a:close/>
                  <a:moveTo>
                    <a:pt x="3155" y="1"/>
                  </a:moveTo>
                  <a:cubicBezTo>
                    <a:pt x="2703" y="1"/>
                    <a:pt x="2286" y="191"/>
                    <a:pt x="1988" y="525"/>
                  </a:cubicBezTo>
                  <a:cubicBezTo>
                    <a:pt x="1691" y="846"/>
                    <a:pt x="1548" y="1299"/>
                    <a:pt x="1596" y="1727"/>
                  </a:cubicBezTo>
                  <a:lnTo>
                    <a:pt x="1774" y="3525"/>
                  </a:lnTo>
                  <a:cubicBezTo>
                    <a:pt x="1500" y="3573"/>
                    <a:pt x="1298" y="3799"/>
                    <a:pt x="1262" y="4073"/>
                  </a:cubicBezTo>
                  <a:cubicBezTo>
                    <a:pt x="1250" y="4228"/>
                    <a:pt x="1310" y="4406"/>
                    <a:pt x="1417" y="4525"/>
                  </a:cubicBezTo>
                  <a:cubicBezTo>
                    <a:pt x="1536" y="4644"/>
                    <a:pt x="1691" y="4716"/>
                    <a:pt x="1857" y="4716"/>
                  </a:cubicBezTo>
                  <a:lnTo>
                    <a:pt x="1977" y="4716"/>
                  </a:lnTo>
                  <a:cubicBezTo>
                    <a:pt x="2060" y="5406"/>
                    <a:pt x="2453" y="6014"/>
                    <a:pt x="3000" y="6395"/>
                  </a:cubicBezTo>
                  <a:lnTo>
                    <a:pt x="3000" y="7145"/>
                  </a:lnTo>
                  <a:cubicBezTo>
                    <a:pt x="3000" y="7311"/>
                    <a:pt x="2905" y="7442"/>
                    <a:pt x="2739" y="7490"/>
                  </a:cubicBezTo>
                  <a:lnTo>
                    <a:pt x="881" y="8038"/>
                  </a:lnTo>
                  <a:cubicBezTo>
                    <a:pt x="357" y="8192"/>
                    <a:pt x="0" y="8681"/>
                    <a:pt x="0" y="9216"/>
                  </a:cubicBezTo>
                  <a:lnTo>
                    <a:pt x="0" y="11062"/>
                  </a:lnTo>
                  <a:cubicBezTo>
                    <a:pt x="0" y="11157"/>
                    <a:pt x="72" y="11229"/>
                    <a:pt x="155" y="11229"/>
                  </a:cubicBezTo>
                  <a:cubicBezTo>
                    <a:pt x="250" y="11229"/>
                    <a:pt x="322" y="11157"/>
                    <a:pt x="322" y="11062"/>
                  </a:cubicBezTo>
                  <a:lnTo>
                    <a:pt x="322" y="9216"/>
                  </a:lnTo>
                  <a:cubicBezTo>
                    <a:pt x="322" y="8835"/>
                    <a:pt x="595" y="8478"/>
                    <a:pt x="964" y="8371"/>
                  </a:cubicBezTo>
                  <a:lnTo>
                    <a:pt x="1500" y="8204"/>
                  </a:lnTo>
                  <a:cubicBezTo>
                    <a:pt x="1667" y="8788"/>
                    <a:pt x="2024" y="9324"/>
                    <a:pt x="2500" y="9693"/>
                  </a:cubicBezTo>
                  <a:cubicBezTo>
                    <a:pt x="3012" y="10109"/>
                    <a:pt x="3691" y="10348"/>
                    <a:pt x="4358" y="10348"/>
                  </a:cubicBezTo>
                  <a:cubicBezTo>
                    <a:pt x="5025" y="10348"/>
                    <a:pt x="5691" y="10109"/>
                    <a:pt x="6215" y="9693"/>
                  </a:cubicBezTo>
                  <a:cubicBezTo>
                    <a:pt x="6691" y="9300"/>
                    <a:pt x="7049" y="8788"/>
                    <a:pt x="7215" y="8192"/>
                  </a:cubicBezTo>
                  <a:lnTo>
                    <a:pt x="7775" y="8347"/>
                  </a:lnTo>
                  <a:cubicBezTo>
                    <a:pt x="8156" y="8454"/>
                    <a:pt x="8418" y="8812"/>
                    <a:pt x="8418" y="9205"/>
                  </a:cubicBezTo>
                  <a:lnTo>
                    <a:pt x="8418" y="11050"/>
                  </a:lnTo>
                  <a:cubicBezTo>
                    <a:pt x="8418" y="11133"/>
                    <a:pt x="8489" y="11217"/>
                    <a:pt x="8584" y="11217"/>
                  </a:cubicBezTo>
                  <a:cubicBezTo>
                    <a:pt x="8668" y="11217"/>
                    <a:pt x="8751" y="11133"/>
                    <a:pt x="8751" y="11050"/>
                  </a:cubicBezTo>
                  <a:lnTo>
                    <a:pt x="8751" y="9216"/>
                  </a:lnTo>
                  <a:cubicBezTo>
                    <a:pt x="8823" y="8681"/>
                    <a:pt x="8465" y="8192"/>
                    <a:pt x="7942" y="8038"/>
                  </a:cubicBezTo>
                  <a:lnTo>
                    <a:pt x="6084" y="7490"/>
                  </a:lnTo>
                  <a:cubicBezTo>
                    <a:pt x="5941" y="7442"/>
                    <a:pt x="5822" y="7300"/>
                    <a:pt x="5822" y="7145"/>
                  </a:cubicBezTo>
                  <a:lnTo>
                    <a:pt x="5822" y="6395"/>
                  </a:lnTo>
                  <a:cubicBezTo>
                    <a:pt x="6370" y="6002"/>
                    <a:pt x="6751" y="5406"/>
                    <a:pt x="6846" y="4716"/>
                  </a:cubicBezTo>
                  <a:lnTo>
                    <a:pt x="6953" y="4716"/>
                  </a:lnTo>
                  <a:cubicBezTo>
                    <a:pt x="7275" y="4716"/>
                    <a:pt x="7549" y="4478"/>
                    <a:pt x="7572" y="4180"/>
                  </a:cubicBezTo>
                  <a:cubicBezTo>
                    <a:pt x="7584" y="4025"/>
                    <a:pt x="7525" y="3847"/>
                    <a:pt x="7430" y="3728"/>
                  </a:cubicBezTo>
                  <a:cubicBezTo>
                    <a:pt x="7334" y="3620"/>
                    <a:pt x="7203" y="3549"/>
                    <a:pt x="7072" y="3525"/>
                  </a:cubicBezTo>
                  <a:lnTo>
                    <a:pt x="7168" y="2120"/>
                  </a:lnTo>
                  <a:cubicBezTo>
                    <a:pt x="7406" y="1894"/>
                    <a:pt x="7561" y="1585"/>
                    <a:pt x="7561" y="1227"/>
                  </a:cubicBezTo>
                  <a:cubicBezTo>
                    <a:pt x="7561" y="549"/>
                    <a:pt x="7013" y="1"/>
                    <a:pt x="633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7"/>
            <p:cNvSpPr/>
            <p:nvPr/>
          </p:nvSpPr>
          <p:spPr>
            <a:xfrm>
              <a:off x="7690469" y="2515241"/>
              <a:ext cx="21511" cy="10581"/>
            </a:xfrm>
            <a:custGeom>
              <a:avLst/>
              <a:gdLst/>
              <a:ahLst/>
              <a:cxnLst/>
              <a:rect l="l" t="t" r="r" b="b"/>
              <a:pathLst>
                <a:path w="679" h="334" extrusionOk="0">
                  <a:moveTo>
                    <a:pt x="167" y="0"/>
                  </a:moveTo>
                  <a:cubicBezTo>
                    <a:pt x="72" y="0"/>
                    <a:pt x="0" y="72"/>
                    <a:pt x="0" y="167"/>
                  </a:cubicBezTo>
                  <a:cubicBezTo>
                    <a:pt x="0" y="262"/>
                    <a:pt x="72" y="334"/>
                    <a:pt x="167" y="334"/>
                  </a:cubicBezTo>
                  <a:lnTo>
                    <a:pt x="524" y="334"/>
                  </a:lnTo>
                  <a:cubicBezTo>
                    <a:pt x="607" y="334"/>
                    <a:pt x="679" y="262"/>
                    <a:pt x="679" y="167"/>
                  </a:cubicBezTo>
                  <a:cubicBezTo>
                    <a:pt x="679" y="72"/>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7"/>
            <p:cNvSpPr/>
            <p:nvPr/>
          </p:nvSpPr>
          <p:spPr>
            <a:xfrm>
              <a:off x="7757218" y="2515241"/>
              <a:ext cx="21923" cy="10581"/>
            </a:xfrm>
            <a:custGeom>
              <a:avLst/>
              <a:gdLst/>
              <a:ahLst/>
              <a:cxnLst/>
              <a:rect l="l" t="t" r="r" b="b"/>
              <a:pathLst>
                <a:path w="692" h="334" extrusionOk="0">
                  <a:moveTo>
                    <a:pt x="167" y="0"/>
                  </a:moveTo>
                  <a:cubicBezTo>
                    <a:pt x="84" y="0"/>
                    <a:pt x="1" y="72"/>
                    <a:pt x="1" y="167"/>
                  </a:cubicBezTo>
                  <a:cubicBezTo>
                    <a:pt x="1" y="262"/>
                    <a:pt x="84" y="334"/>
                    <a:pt x="167" y="334"/>
                  </a:cubicBezTo>
                  <a:lnTo>
                    <a:pt x="524" y="334"/>
                  </a:lnTo>
                  <a:cubicBezTo>
                    <a:pt x="620" y="334"/>
                    <a:pt x="691" y="262"/>
                    <a:pt x="691" y="167"/>
                  </a:cubicBezTo>
                  <a:cubicBezTo>
                    <a:pt x="691" y="72"/>
                    <a:pt x="620" y="0"/>
                    <a:pt x="52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9" name="Google Shape;579;p37"/>
          <p:cNvGrpSpPr/>
          <p:nvPr/>
        </p:nvGrpSpPr>
        <p:grpSpPr>
          <a:xfrm>
            <a:off x="1142976" y="4000510"/>
            <a:ext cx="322914" cy="348543"/>
            <a:chOff x="2662884" y="1513044"/>
            <a:chExt cx="322914" cy="348543"/>
          </a:xfrm>
        </p:grpSpPr>
        <p:sp>
          <p:nvSpPr>
            <p:cNvPr id="580" name="Google Shape;580;p37"/>
            <p:cNvSpPr/>
            <p:nvPr/>
          </p:nvSpPr>
          <p:spPr>
            <a:xfrm>
              <a:off x="2662884" y="1513044"/>
              <a:ext cx="260663" cy="348543"/>
            </a:xfrm>
            <a:custGeom>
              <a:avLst/>
              <a:gdLst/>
              <a:ahLst/>
              <a:cxnLst/>
              <a:rect l="l" t="t" r="r" b="b"/>
              <a:pathLst>
                <a:path w="8228" h="11002" extrusionOk="0">
                  <a:moveTo>
                    <a:pt x="5692" y="0"/>
                  </a:moveTo>
                  <a:cubicBezTo>
                    <a:pt x="5597" y="0"/>
                    <a:pt x="5525" y="72"/>
                    <a:pt x="5525" y="167"/>
                  </a:cubicBezTo>
                  <a:cubicBezTo>
                    <a:pt x="5525" y="250"/>
                    <a:pt x="5597" y="322"/>
                    <a:pt x="5692" y="322"/>
                  </a:cubicBezTo>
                  <a:lnTo>
                    <a:pt x="7907" y="322"/>
                  </a:lnTo>
                  <a:lnTo>
                    <a:pt x="7907" y="10668"/>
                  </a:lnTo>
                  <a:lnTo>
                    <a:pt x="334" y="10668"/>
                  </a:lnTo>
                  <a:lnTo>
                    <a:pt x="334" y="9406"/>
                  </a:lnTo>
                  <a:cubicBezTo>
                    <a:pt x="334" y="9311"/>
                    <a:pt x="251" y="9240"/>
                    <a:pt x="167" y="9240"/>
                  </a:cubicBezTo>
                  <a:cubicBezTo>
                    <a:pt x="72" y="9240"/>
                    <a:pt x="1" y="9311"/>
                    <a:pt x="1" y="9406"/>
                  </a:cubicBezTo>
                  <a:lnTo>
                    <a:pt x="1" y="10835"/>
                  </a:lnTo>
                  <a:cubicBezTo>
                    <a:pt x="1" y="10918"/>
                    <a:pt x="72" y="11002"/>
                    <a:pt x="167" y="11002"/>
                  </a:cubicBezTo>
                  <a:lnTo>
                    <a:pt x="8049" y="11002"/>
                  </a:lnTo>
                  <a:cubicBezTo>
                    <a:pt x="8145" y="11002"/>
                    <a:pt x="8216" y="10918"/>
                    <a:pt x="8216" y="10835"/>
                  </a:cubicBezTo>
                  <a:lnTo>
                    <a:pt x="8216" y="179"/>
                  </a:lnTo>
                  <a:cubicBezTo>
                    <a:pt x="8228" y="60"/>
                    <a:pt x="8157" y="0"/>
                    <a:pt x="8073"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7"/>
            <p:cNvSpPr/>
            <p:nvPr/>
          </p:nvSpPr>
          <p:spPr>
            <a:xfrm>
              <a:off x="2663264" y="1513044"/>
              <a:ext cx="165243" cy="282554"/>
            </a:xfrm>
            <a:custGeom>
              <a:avLst/>
              <a:gdLst/>
              <a:ahLst/>
              <a:cxnLst/>
              <a:rect l="l" t="t" r="r" b="b"/>
              <a:pathLst>
                <a:path w="5216" h="8919" extrusionOk="0">
                  <a:moveTo>
                    <a:pt x="2358" y="548"/>
                  </a:moveTo>
                  <a:lnTo>
                    <a:pt x="2358" y="2346"/>
                  </a:lnTo>
                  <a:lnTo>
                    <a:pt x="560" y="2346"/>
                  </a:lnTo>
                  <a:lnTo>
                    <a:pt x="2358" y="548"/>
                  </a:lnTo>
                  <a:close/>
                  <a:moveTo>
                    <a:pt x="2537" y="0"/>
                  </a:moveTo>
                  <a:cubicBezTo>
                    <a:pt x="2418" y="0"/>
                    <a:pt x="2299" y="167"/>
                    <a:pt x="2227" y="238"/>
                  </a:cubicBezTo>
                  <a:lnTo>
                    <a:pt x="108" y="2346"/>
                  </a:lnTo>
                  <a:cubicBezTo>
                    <a:pt x="60" y="2393"/>
                    <a:pt x="1" y="2441"/>
                    <a:pt x="1" y="2513"/>
                  </a:cubicBezTo>
                  <a:lnTo>
                    <a:pt x="1" y="8751"/>
                  </a:lnTo>
                  <a:cubicBezTo>
                    <a:pt x="1" y="8835"/>
                    <a:pt x="72" y="8918"/>
                    <a:pt x="167" y="8918"/>
                  </a:cubicBezTo>
                  <a:cubicBezTo>
                    <a:pt x="263" y="8918"/>
                    <a:pt x="334" y="8835"/>
                    <a:pt x="334" y="8751"/>
                  </a:cubicBezTo>
                  <a:lnTo>
                    <a:pt x="334" y="2667"/>
                  </a:lnTo>
                  <a:lnTo>
                    <a:pt x="2525" y="2667"/>
                  </a:lnTo>
                  <a:cubicBezTo>
                    <a:pt x="2608" y="2667"/>
                    <a:pt x="2680" y="2584"/>
                    <a:pt x="2680" y="2501"/>
                  </a:cubicBezTo>
                  <a:lnTo>
                    <a:pt x="2680" y="310"/>
                  </a:lnTo>
                  <a:lnTo>
                    <a:pt x="5049" y="310"/>
                  </a:lnTo>
                  <a:cubicBezTo>
                    <a:pt x="5144" y="310"/>
                    <a:pt x="5216" y="238"/>
                    <a:pt x="5216" y="143"/>
                  </a:cubicBezTo>
                  <a:cubicBezTo>
                    <a:pt x="5216" y="60"/>
                    <a:pt x="5132" y="0"/>
                    <a:pt x="5049"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7"/>
            <p:cNvSpPr/>
            <p:nvPr/>
          </p:nvSpPr>
          <p:spPr>
            <a:xfrm>
              <a:off x="2717596" y="1747634"/>
              <a:ext cx="152412" cy="10613"/>
            </a:xfrm>
            <a:custGeom>
              <a:avLst/>
              <a:gdLst/>
              <a:ahLst/>
              <a:cxnLst/>
              <a:rect l="l" t="t" r="r" b="b"/>
              <a:pathLst>
                <a:path w="4811" h="335" extrusionOk="0">
                  <a:moveTo>
                    <a:pt x="167" y="1"/>
                  </a:moveTo>
                  <a:cubicBezTo>
                    <a:pt x="72" y="1"/>
                    <a:pt x="0" y="84"/>
                    <a:pt x="0" y="168"/>
                  </a:cubicBezTo>
                  <a:cubicBezTo>
                    <a:pt x="0" y="263"/>
                    <a:pt x="72" y="334"/>
                    <a:pt x="167" y="334"/>
                  </a:cubicBezTo>
                  <a:lnTo>
                    <a:pt x="4644" y="334"/>
                  </a:lnTo>
                  <a:cubicBezTo>
                    <a:pt x="4739" y="334"/>
                    <a:pt x="4810" y="263"/>
                    <a:pt x="4810" y="168"/>
                  </a:cubicBezTo>
                  <a:cubicBezTo>
                    <a:pt x="4798" y="84"/>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7"/>
            <p:cNvSpPr/>
            <p:nvPr/>
          </p:nvSpPr>
          <p:spPr>
            <a:xfrm>
              <a:off x="2788876" y="1809886"/>
              <a:ext cx="81132" cy="10581"/>
            </a:xfrm>
            <a:custGeom>
              <a:avLst/>
              <a:gdLst/>
              <a:ahLst/>
              <a:cxnLst/>
              <a:rect l="l" t="t" r="r" b="b"/>
              <a:pathLst>
                <a:path w="2561" h="334" extrusionOk="0">
                  <a:moveTo>
                    <a:pt x="167" y="1"/>
                  </a:moveTo>
                  <a:cubicBezTo>
                    <a:pt x="72" y="1"/>
                    <a:pt x="0" y="84"/>
                    <a:pt x="0" y="167"/>
                  </a:cubicBezTo>
                  <a:cubicBezTo>
                    <a:pt x="0" y="262"/>
                    <a:pt x="72" y="334"/>
                    <a:pt x="167" y="334"/>
                  </a:cubicBezTo>
                  <a:lnTo>
                    <a:pt x="2394" y="334"/>
                  </a:lnTo>
                  <a:cubicBezTo>
                    <a:pt x="2489" y="334"/>
                    <a:pt x="2560" y="262"/>
                    <a:pt x="2560" y="167"/>
                  </a:cubicBezTo>
                  <a:cubicBezTo>
                    <a:pt x="2560" y="84"/>
                    <a:pt x="2489" y="1"/>
                    <a:pt x="239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7"/>
            <p:cNvSpPr/>
            <p:nvPr/>
          </p:nvSpPr>
          <p:spPr>
            <a:xfrm>
              <a:off x="2717596" y="1722385"/>
              <a:ext cx="152412" cy="10201"/>
            </a:xfrm>
            <a:custGeom>
              <a:avLst/>
              <a:gdLst/>
              <a:ahLst/>
              <a:cxnLst/>
              <a:rect l="l" t="t" r="r" b="b"/>
              <a:pathLst>
                <a:path w="4811" h="322" extrusionOk="0">
                  <a:moveTo>
                    <a:pt x="167" y="0"/>
                  </a:moveTo>
                  <a:cubicBezTo>
                    <a:pt x="72" y="0"/>
                    <a:pt x="0" y="72"/>
                    <a:pt x="0" y="167"/>
                  </a:cubicBezTo>
                  <a:cubicBezTo>
                    <a:pt x="0" y="250"/>
                    <a:pt x="72" y="322"/>
                    <a:pt x="167" y="322"/>
                  </a:cubicBezTo>
                  <a:lnTo>
                    <a:pt x="4644" y="322"/>
                  </a:lnTo>
                  <a:cubicBezTo>
                    <a:pt x="4739" y="322"/>
                    <a:pt x="4810" y="250"/>
                    <a:pt x="4810" y="167"/>
                  </a:cubicBezTo>
                  <a:cubicBezTo>
                    <a:pt x="4798" y="60"/>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7"/>
            <p:cNvSpPr/>
            <p:nvPr/>
          </p:nvSpPr>
          <p:spPr>
            <a:xfrm>
              <a:off x="2717596" y="1696344"/>
              <a:ext cx="152412" cy="10613"/>
            </a:xfrm>
            <a:custGeom>
              <a:avLst/>
              <a:gdLst/>
              <a:ahLst/>
              <a:cxnLst/>
              <a:rect l="l" t="t" r="r" b="b"/>
              <a:pathLst>
                <a:path w="4811" h="335" extrusionOk="0">
                  <a:moveTo>
                    <a:pt x="167" y="1"/>
                  </a:moveTo>
                  <a:cubicBezTo>
                    <a:pt x="72" y="1"/>
                    <a:pt x="0" y="72"/>
                    <a:pt x="0" y="167"/>
                  </a:cubicBezTo>
                  <a:cubicBezTo>
                    <a:pt x="0" y="251"/>
                    <a:pt x="72" y="334"/>
                    <a:pt x="167" y="334"/>
                  </a:cubicBezTo>
                  <a:lnTo>
                    <a:pt x="4644" y="334"/>
                  </a:lnTo>
                  <a:cubicBezTo>
                    <a:pt x="4739" y="334"/>
                    <a:pt x="4810" y="251"/>
                    <a:pt x="4810" y="167"/>
                  </a:cubicBezTo>
                  <a:cubicBezTo>
                    <a:pt x="4798" y="72"/>
                    <a:pt x="4739" y="1"/>
                    <a:pt x="4644"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7"/>
            <p:cNvSpPr/>
            <p:nvPr/>
          </p:nvSpPr>
          <p:spPr>
            <a:xfrm>
              <a:off x="2717596" y="1670335"/>
              <a:ext cx="152412" cy="10581"/>
            </a:xfrm>
            <a:custGeom>
              <a:avLst/>
              <a:gdLst/>
              <a:ahLst/>
              <a:cxnLst/>
              <a:rect l="l" t="t" r="r" b="b"/>
              <a:pathLst>
                <a:path w="4811" h="334" extrusionOk="0">
                  <a:moveTo>
                    <a:pt x="167" y="0"/>
                  </a:moveTo>
                  <a:cubicBezTo>
                    <a:pt x="72" y="0"/>
                    <a:pt x="0" y="84"/>
                    <a:pt x="0" y="167"/>
                  </a:cubicBezTo>
                  <a:cubicBezTo>
                    <a:pt x="0" y="262"/>
                    <a:pt x="72" y="334"/>
                    <a:pt x="167" y="334"/>
                  </a:cubicBezTo>
                  <a:lnTo>
                    <a:pt x="4644" y="334"/>
                  </a:lnTo>
                  <a:cubicBezTo>
                    <a:pt x="4739" y="334"/>
                    <a:pt x="4810" y="262"/>
                    <a:pt x="4810" y="167"/>
                  </a:cubicBezTo>
                  <a:cubicBezTo>
                    <a:pt x="4810" y="84"/>
                    <a:pt x="4739" y="0"/>
                    <a:pt x="464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7"/>
            <p:cNvSpPr/>
            <p:nvPr/>
          </p:nvSpPr>
          <p:spPr>
            <a:xfrm>
              <a:off x="2778326" y="1594145"/>
              <a:ext cx="31332" cy="61111"/>
            </a:xfrm>
            <a:custGeom>
              <a:avLst/>
              <a:gdLst/>
              <a:ahLst/>
              <a:cxnLst/>
              <a:rect l="l" t="t" r="r" b="b"/>
              <a:pathLst>
                <a:path w="989" h="1929" extrusionOk="0">
                  <a:moveTo>
                    <a:pt x="179" y="0"/>
                  </a:moveTo>
                  <a:cubicBezTo>
                    <a:pt x="95" y="0"/>
                    <a:pt x="12" y="72"/>
                    <a:pt x="12" y="167"/>
                  </a:cubicBezTo>
                  <a:cubicBezTo>
                    <a:pt x="12" y="250"/>
                    <a:pt x="95" y="322"/>
                    <a:pt x="179" y="322"/>
                  </a:cubicBezTo>
                  <a:lnTo>
                    <a:pt x="333" y="322"/>
                  </a:lnTo>
                  <a:lnTo>
                    <a:pt x="333" y="1607"/>
                  </a:lnTo>
                  <a:lnTo>
                    <a:pt x="167" y="1607"/>
                  </a:lnTo>
                  <a:cubicBezTo>
                    <a:pt x="72" y="1607"/>
                    <a:pt x="0" y="1679"/>
                    <a:pt x="0" y="1774"/>
                  </a:cubicBezTo>
                  <a:cubicBezTo>
                    <a:pt x="0" y="1858"/>
                    <a:pt x="72" y="1929"/>
                    <a:pt x="167" y="1929"/>
                  </a:cubicBezTo>
                  <a:lnTo>
                    <a:pt x="822" y="1929"/>
                  </a:lnTo>
                  <a:cubicBezTo>
                    <a:pt x="905" y="1929"/>
                    <a:pt x="988" y="1858"/>
                    <a:pt x="988" y="1774"/>
                  </a:cubicBezTo>
                  <a:cubicBezTo>
                    <a:pt x="976" y="1679"/>
                    <a:pt x="893" y="1607"/>
                    <a:pt x="810" y="1607"/>
                  </a:cubicBezTo>
                  <a:lnTo>
                    <a:pt x="643" y="1607"/>
                  </a:lnTo>
                  <a:lnTo>
                    <a:pt x="643" y="167"/>
                  </a:lnTo>
                  <a:cubicBezTo>
                    <a:pt x="643" y="72"/>
                    <a:pt x="572" y="0"/>
                    <a:pt x="476"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7"/>
            <p:cNvSpPr/>
            <p:nvPr/>
          </p:nvSpPr>
          <p:spPr>
            <a:xfrm>
              <a:off x="2782476" y="1575263"/>
              <a:ext cx="16220" cy="15872"/>
            </a:xfrm>
            <a:custGeom>
              <a:avLst/>
              <a:gdLst/>
              <a:ahLst/>
              <a:cxnLst/>
              <a:rect l="l" t="t" r="r" b="b"/>
              <a:pathLst>
                <a:path w="512" h="501" extrusionOk="0">
                  <a:moveTo>
                    <a:pt x="262" y="1"/>
                  </a:moveTo>
                  <a:cubicBezTo>
                    <a:pt x="131" y="1"/>
                    <a:pt x="0" y="120"/>
                    <a:pt x="0" y="251"/>
                  </a:cubicBezTo>
                  <a:cubicBezTo>
                    <a:pt x="0" y="382"/>
                    <a:pt x="119" y="501"/>
                    <a:pt x="262" y="501"/>
                  </a:cubicBezTo>
                  <a:cubicBezTo>
                    <a:pt x="393" y="501"/>
                    <a:pt x="512" y="382"/>
                    <a:pt x="512" y="251"/>
                  </a:cubicBezTo>
                  <a:cubicBezTo>
                    <a:pt x="512" y="120"/>
                    <a:pt x="393" y="1"/>
                    <a:pt x="26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7"/>
            <p:cNvSpPr/>
            <p:nvPr/>
          </p:nvSpPr>
          <p:spPr>
            <a:xfrm>
              <a:off x="2943537" y="1513044"/>
              <a:ext cx="42261" cy="347783"/>
            </a:xfrm>
            <a:custGeom>
              <a:avLst/>
              <a:gdLst/>
              <a:ahLst/>
              <a:cxnLst/>
              <a:rect l="l" t="t" r="r" b="b"/>
              <a:pathLst>
                <a:path w="1334" h="10978" extrusionOk="0">
                  <a:moveTo>
                    <a:pt x="667" y="310"/>
                  </a:moveTo>
                  <a:cubicBezTo>
                    <a:pt x="857" y="310"/>
                    <a:pt x="1012" y="477"/>
                    <a:pt x="1012" y="655"/>
                  </a:cubicBezTo>
                  <a:lnTo>
                    <a:pt x="1012" y="1477"/>
                  </a:lnTo>
                  <a:lnTo>
                    <a:pt x="321" y="1477"/>
                  </a:lnTo>
                  <a:lnTo>
                    <a:pt x="321" y="655"/>
                  </a:lnTo>
                  <a:cubicBezTo>
                    <a:pt x="321" y="465"/>
                    <a:pt x="488" y="310"/>
                    <a:pt x="667" y="310"/>
                  </a:cubicBezTo>
                  <a:close/>
                  <a:moveTo>
                    <a:pt x="1024" y="1798"/>
                  </a:moveTo>
                  <a:lnTo>
                    <a:pt x="1024" y="2453"/>
                  </a:lnTo>
                  <a:lnTo>
                    <a:pt x="321" y="2453"/>
                  </a:lnTo>
                  <a:lnTo>
                    <a:pt x="321" y="1798"/>
                  </a:lnTo>
                  <a:close/>
                  <a:moveTo>
                    <a:pt x="964" y="9597"/>
                  </a:moveTo>
                  <a:lnTo>
                    <a:pt x="833" y="10525"/>
                  </a:lnTo>
                  <a:cubicBezTo>
                    <a:pt x="810" y="10597"/>
                    <a:pt x="750" y="10656"/>
                    <a:pt x="679" y="10656"/>
                  </a:cubicBezTo>
                  <a:cubicBezTo>
                    <a:pt x="607" y="10656"/>
                    <a:pt x="536" y="10597"/>
                    <a:pt x="536" y="10525"/>
                  </a:cubicBezTo>
                  <a:lnTo>
                    <a:pt x="417" y="9597"/>
                  </a:lnTo>
                  <a:close/>
                  <a:moveTo>
                    <a:pt x="667" y="0"/>
                  </a:moveTo>
                  <a:cubicBezTo>
                    <a:pt x="298" y="0"/>
                    <a:pt x="0" y="298"/>
                    <a:pt x="0" y="667"/>
                  </a:cubicBezTo>
                  <a:lnTo>
                    <a:pt x="0" y="1631"/>
                  </a:lnTo>
                  <a:lnTo>
                    <a:pt x="0" y="2822"/>
                  </a:lnTo>
                  <a:lnTo>
                    <a:pt x="0" y="4810"/>
                  </a:lnTo>
                  <a:cubicBezTo>
                    <a:pt x="0" y="4894"/>
                    <a:pt x="71" y="4965"/>
                    <a:pt x="167" y="4965"/>
                  </a:cubicBezTo>
                  <a:cubicBezTo>
                    <a:pt x="250" y="4965"/>
                    <a:pt x="321" y="4894"/>
                    <a:pt x="321" y="4810"/>
                  </a:cubicBezTo>
                  <a:lnTo>
                    <a:pt x="321" y="2763"/>
                  </a:lnTo>
                  <a:lnTo>
                    <a:pt x="1024" y="2763"/>
                  </a:lnTo>
                  <a:lnTo>
                    <a:pt x="1024" y="9275"/>
                  </a:lnTo>
                  <a:lnTo>
                    <a:pt x="321" y="9275"/>
                  </a:lnTo>
                  <a:lnTo>
                    <a:pt x="321" y="5430"/>
                  </a:lnTo>
                  <a:cubicBezTo>
                    <a:pt x="321" y="5346"/>
                    <a:pt x="250" y="5263"/>
                    <a:pt x="167" y="5263"/>
                  </a:cubicBezTo>
                  <a:cubicBezTo>
                    <a:pt x="71" y="5263"/>
                    <a:pt x="0" y="5346"/>
                    <a:pt x="0" y="5430"/>
                  </a:cubicBezTo>
                  <a:lnTo>
                    <a:pt x="0" y="9430"/>
                  </a:lnTo>
                  <a:cubicBezTo>
                    <a:pt x="0" y="9490"/>
                    <a:pt x="24" y="9537"/>
                    <a:pt x="60" y="9561"/>
                  </a:cubicBezTo>
                  <a:lnTo>
                    <a:pt x="191" y="10561"/>
                  </a:lnTo>
                  <a:cubicBezTo>
                    <a:pt x="226" y="10799"/>
                    <a:pt x="429" y="10978"/>
                    <a:pt x="667" y="10978"/>
                  </a:cubicBezTo>
                  <a:cubicBezTo>
                    <a:pt x="905" y="10978"/>
                    <a:pt x="1119" y="10799"/>
                    <a:pt x="1143" y="10561"/>
                  </a:cubicBezTo>
                  <a:lnTo>
                    <a:pt x="1274" y="9561"/>
                  </a:lnTo>
                  <a:cubicBezTo>
                    <a:pt x="1322" y="9537"/>
                    <a:pt x="1334" y="9490"/>
                    <a:pt x="1334" y="9430"/>
                  </a:cubicBezTo>
                  <a:lnTo>
                    <a:pt x="1334" y="2822"/>
                  </a:lnTo>
                  <a:lnTo>
                    <a:pt x="1334" y="1631"/>
                  </a:lnTo>
                  <a:lnTo>
                    <a:pt x="1334" y="667"/>
                  </a:lnTo>
                  <a:cubicBezTo>
                    <a:pt x="1334" y="298"/>
                    <a:pt x="1036" y="0"/>
                    <a:pt x="667"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3. Filtriranje na osnovu sadržaja</a:t>
            </a:r>
            <a:endParaRPr/>
          </a:p>
        </p:txBody>
      </p:sp>
      <p:sp>
        <p:nvSpPr>
          <p:cNvPr id="595" name="Google Shape;595;p38"/>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TF-IDF</a:t>
            </a:r>
            <a:endParaRPr/>
          </a:p>
        </p:txBody>
      </p:sp>
      <p:sp>
        <p:nvSpPr>
          <p:cNvPr id="596" name="Google Shape;596;p38"/>
          <p:cNvSpPr txBox="1">
            <a:spLocks noGrp="1"/>
          </p:cNvSpPr>
          <p:nvPr>
            <p:ph type="subTitle" idx="1"/>
          </p:nvPr>
        </p:nvSpPr>
        <p:spPr>
          <a:xfrm>
            <a:off x="609600" y="2038350"/>
            <a:ext cx="6677044"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Tekst opisa filma pretvaramo u vektor. Svaka riječ odredjuje jednu dimenziju u vektoru, sljedećom formulom:</a:t>
            </a:r>
            <a:endParaRPr/>
          </a:p>
        </p:txBody>
      </p:sp>
      <p:sp>
        <p:nvSpPr>
          <p:cNvPr id="597" name="Google Shape;597;p38"/>
          <p:cNvSpPr txBox="1">
            <a:spLocks noGrp="1"/>
          </p:cNvSpPr>
          <p:nvPr>
            <p:ph type="subTitle" idx="2"/>
          </p:nvPr>
        </p:nvSpPr>
        <p:spPr>
          <a:xfrm>
            <a:off x="785786" y="3143254"/>
            <a:ext cx="5562600" cy="1071411"/>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gdje,</a:t>
            </a:r>
            <a:endParaRPr/>
          </a:p>
          <a:p>
            <a:pPr marL="457200" lvl="0" indent="-304800" algn="l" rtl="0">
              <a:lnSpc>
                <a:spcPct val="100000"/>
              </a:lnSpc>
              <a:spcBef>
                <a:spcPts val="0"/>
              </a:spcBef>
              <a:spcAft>
                <a:spcPts val="0"/>
              </a:spcAft>
              <a:buSzPts val="1200"/>
              <a:buNone/>
            </a:pPr>
            <a:r>
              <a:rPr lang="en" b="1"/>
              <a:t>tf </a:t>
            </a:r>
            <a:r>
              <a:rPr lang="en"/>
              <a:t>predstavlja broj pojavljivanja riječi </a:t>
            </a:r>
            <a:r>
              <a:rPr lang="en" b="1">
                <a:solidFill>
                  <a:srgbClr val="C7E0FF"/>
                </a:solidFill>
              </a:rPr>
              <a:t>x</a:t>
            </a:r>
            <a:r>
              <a:rPr lang="en"/>
              <a:t> u dokumentu y</a:t>
            </a:r>
            <a:endParaRPr/>
          </a:p>
          <a:p>
            <a:pPr marL="457200" lvl="0" indent="-304800" algn="l" rtl="0">
              <a:lnSpc>
                <a:spcPct val="100000"/>
              </a:lnSpc>
              <a:spcBef>
                <a:spcPts val="0"/>
              </a:spcBef>
              <a:spcAft>
                <a:spcPts val="0"/>
              </a:spcAft>
              <a:buSzPts val="1200"/>
              <a:buNone/>
            </a:pPr>
            <a:r>
              <a:rPr lang="en" b="1"/>
              <a:t>df </a:t>
            </a:r>
            <a:r>
              <a:rPr lang="en"/>
              <a:t>je broj pojavljivanje riječi u svim dokumentima</a:t>
            </a:r>
            <a:endParaRPr/>
          </a:p>
          <a:p>
            <a:pPr marL="457200" lvl="0" indent="-304800" algn="l" rtl="0">
              <a:lnSpc>
                <a:spcPct val="100000"/>
              </a:lnSpc>
              <a:spcBef>
                <a:spcPts val="0"/>
              </a:spcBef>
              <a:spcAft>
                <a:spcPts val="0"/>
              </a:spcAft>
              <a:buSzPts val="1200"/>
              <a:buNone/>
            </a:pPr>
            <a:r>
              <a:rPr lang="en" b="1"/>
              <a:t>N </a:t>
            </a:r>
            <a:r>
              <a:rPr lang="en"/>
              <a:t>je ukupan broj dokumenata</a:t>
            </a:r>
            <a:br>
              <a:rPr lang="en"/>
            </a:br>
            <a:endParaRPr/>
          </a:p>
        </p:txBody>
      </p:sp>
      <p:sp>
        <p:nvSpPr>
          <p:cNvPr id="598" name="Google Shape;598;p38"/>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599" name="Google Shape;599;p38"/>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600" name="Google Shape;600;p38"/>
          <p:cNvGrpSpPr/>
          <p:nvPr/>
        </p:nvGrpSpPr>
        <p:grpSpPr>
          <a:xfrm>
            <a:off x="844938" y="828578"/>
            <a:ext cx="535224" cy="363868"/>
            <a:chOff x="5283337" y="2478774"/>
            <a:chExt cx="358633" cy="243912"/>
          </a:xfrm>
        </p:grpSpPr>
        <p:sp>
          <p:nvSpPr>
            <p:cNvPr id="601" name="Google Shape;601;p38"/>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8"/>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8"/>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8"/>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8"/>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8"/>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8"/>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8"/>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8"/>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8"/>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8"/>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8"/>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8"/>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8"/>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8"/>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8"/>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8"/>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 name="Google Shape;618;p38"/>
          <p:cNvGrpSpPr/>
          <p:nvPr/>
        </p:nvGrpSpPr>
        <p:grpSpPr>
          <a:xfrm>
            <a:off x="8101007" y="3861608"/>
            <a:ext cx="374739" cy="407362"/>
            <a:chOff x="5964227" y="3858701"/>
            <a:chExt cx="283743" cy="308444"/>
          </a:xfrm>
        </p:grpSpPr>
        <p:sp>
          <p:nvSpPr>
            <p:cNvPr id="619" name="Google Shape;619;p38"/>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8"/>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8"/>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8"/>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3" name="Google Shape;623;p38"/>
          <p:cNvSpPr txBox="1"/>
          <p:nvPr/>
        </p:nvSpPr>
        <p:spPr>
          <a:xfrm>
            <a:off x="844412" y="4171950"/>
            <a:ext cx="63246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a:solidFill>
                  <a:schemeClr val="dk1"/>
                </a:solidFill>
                <a:latin typeface="Abel"/>
                <a:ea typeface="Abel"/>
                <a:cs typeface="Abel"/>
                <a:sym typeface="Abel"/>
              </a:rPr>
              <a:t>Ovako, vektor za jednu riječ uzima u obzir broj pojavljivanje neke riječi, ali i njenu relevantonst u cijelom skupu podataka.</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624" name="Google Shape;624;p38" descr="1_V9ac4hLVyms79jl65Ym_Bw.png"/>
          <p:cNvPicPr preferRelativeResize="0"/>
          <p:nvPr/>
        </p:nvPicPr>
        <p:blipFill rotWithShape="1">
          <a:blip r:embed="rId3">
            <a:alphaModFix/>
          </a:blip>
          <a:srcRect/>
          <a:stretch/>
        </p:blipFill>
        <p:spPr>
          <a:xfrm>
            <a:off x="1142976" y="2357436"/>
            <a:ext cx="3586758" cy="909599"/>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3. Filtriranje na osnovu sadržaja</a:t>
            </a:r>
            <a:endParaRPr/>
          </a:p>
        </p:txBody>
      </p:sp>
      <p:sp>
        <p:nvSpPr>
          <p:cNvPr id="630" name="Google Shape;630;p39"/>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Matrica sličnosti</a:t>
            </a:r>
            <a:endParaRPr/>
          </a:p>
        </p:txBody>
      </p:sp>
      <p:sp>
        <p:nvSpPr>
          <p:cNvPr id="631" name="Google Shape;631;p39"/>
          <p:cNvSpPr txBox="1">
            <a:spLocks noGrp="1"/>
          </p:cNvSpPr>
          <p:nvPr>
            <p:ph type="subTitle" idx="1"/>
          </p:nvPr>
        </p:nvSpPr>
        <p:spPr>
          <a:xfrm>
            <a:off x="609600" y="2038350"/>
            <a:ext cx="66771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Koristimo kosinusnu sličnost za upoređivanje dva vektora. Preko skalarnog proizvoda se računa ugao izmedju vekora, koji nam daje broj u rasponu [-1,1] koji predstavlja sličnost između dva filma.</a:t>
            </a:r>
            <a:endParaRPr/>
          </a:p>
        </p:txBody>
      </p:sp>
      <p:sp>
        <p:nvSpPr>
          <p:cNvPr id="632" name="Google Shape;632;p39"/>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633" name="Google Shape;633;p39"/>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634" name="Google Shape;634;p39"/>
          <p:cNvGrpSpPr/>
          <p:nvPr/>
        </p:nvGrpSpPr>
        <p:grpSpPr>
          <a:xfrm>
            <a:off x="844936" y="828582"/>
            <a:ext cx="535224" cy="363868"/>
            <a:chOff x="5283337" y="2478774"/>
            <a:chExt cx="358633" cy="243912"/>
          </a:xfrm>
        </p:grpSpPr>
        <p:sp>
          <p:nvSpPr>
            <p:cNvPr id="635" name="Google Shape;635;p39"/>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9"/>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9"/>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9"/>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9"/>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9"/>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9"/>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9"/>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9"/>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9"/>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9"/>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9"/>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9"/>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9"/>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9"/>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9"/>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9"/>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 name="Google Shape;652;p39"/>
          <p:cNvGrpSpPr/>
          <p:nvPr/>
        </p:nvGrpSpPr>
        <p:grpSpPr>
          <a:xfrm>
            <a:off x="8101015" y="3861608"/>
            <a:ext cx="374739" cy="407362"/>
            <a:chOff x="5964227" y="3858701"/>
            <a:chExt cx="283743" cy="308444"/>
          </a:xfrm>
        </p:grpSpPr>
        <p:sp>
          <p:nvSpPr>
            <p:cNvPr id="653" name="Google Shape;653;p39"/>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9"/>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9"/>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9"/>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7" name="Google Shape;657;p39"/>
          <p:cNvSpPr txBox="1"/>
          <p:nvPr/>
        </p:nvSpPr>
        <p:spPr>
          <a:xfrm>
            <a:off x="844412" y="4171950"/>
            <a:ext cx="6324600" cy="89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a:solidFill>
                  <a:schemeClr val="dk1"/>
                </a:solidFill>
                <a:latin typeface="Abel"/>
                <a:ea typeface="Abel"/>
                <a:cs typeface="Abel"/>
                <a:sym typeface="Abel"/>
              </a:rPr>
              <a:t>Formiramo matricu dimenzija NxN, gdje je N broj filmova, a u presjeku i-tog reda i j-te kolone se nalazi kosinusna sličnost između vektora za i-ti i j-ti film.</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658" name="Google Shape;658;p39"/>
          <p:cNvPicPr preferRelativeResize="0"/>
          <p:nvPr/>
        </p:nvPicPr>
        <p:blipFill>
          <a:blip r:embed="rId3">
            <a:alphaModFix/>
          </a:blip>
          <a:stretch>
            <a:fillRect/>
          </a:stretch>
        </p:blipFill>
        <p:spPr>
          <a:xfrm>
            <a:off x="1061875" y="2658076"/>
            <a:ext cx="3375900" cy="120352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3. Filtriranje na osnovu sadržaja</a:t>
            </a:r>
            <a:endParaRPr/>
          </a:p>
        </p:txBody>
      </p:sp>
      <p:sp>
        <p:nvSpPr>
          <p:cNvPr id="664" name="Google Shape;664;p40"/>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Count vektori</a:t>
            </a:r>
            <a:endParaRPr/>
          </a:p>
        </p:txBody>
      </p:sp>
      <p:sp>
        <p:nvSpPr>
          <p:cNvPr id="665" name="Google Shape;665;p40"/>
          <p:cNvSpPr txBox="1">
            <a:spLocks noGrp="1"/>
          </p:cNvSpPr>
          <p:nvPr>
            <p:ph type="subTitle" idx="1"/>
          </p:nvPr>
        </p:nvSpPr>
        <p:spPr>
          <a:xfrm>
            <a:off x="609600" y="2038350"/>
            <a:ext cx="66771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Podatke koji nisu tekstualni pretvaramo u drugi vektor, koji u obzir uzima samo broj pojavljivanja neke vrijednosti za određeni film, jer nije intuitivno da glumac koji se pojavljuje u više filmova bude manje bitan.</a:t>
            </a:r>
            <a:endParaRPr/>
          </a:p>
        </p:txBody>
      </p:sp>
      <p:sp>
        <p:nvSpPr>
          <p:cNvPr id="666" name="Google Shape;666;p40"/>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667" name="Google Shape;667;p40"/>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668" name="Google Shape;668;p40"/>
          <p:cNvGrpSpPr/>
          <p:nvPr/>
        </p:nvGrpSpPr>
        <p:grpSpPr>
          <a:xfrm>
            <a:off x="844936" y="828582"/>
            <a:ext cx="535224" cy="363868"/>
            <a:chOff x="5283337" y="2478774"/>
            <a:chExt cx="358633" cy="243912"/>
          </a:xfrm>
        </p:grpSpPr>
        <p:sp>
          <p:nvSpPr>
            <p:cNvPr id="669" name="Google Shape;669;p40"/>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0"/>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40"/>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40"/>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40"/>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40"/>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40"/>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40"/>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40"/>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0"/>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40"/>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40"/>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0"/>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0"/>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0"/>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0"/>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0"/>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6" name="Google Shape;686;p40"/>
          <p:cNvGrpSpPr/>
          <p:nvPr/>
        </p:nvGrpSpPr>
        <p:grpSpPr>
          <a:xfrm>
            <a:off x="8101015" y="3861608"/>
            <a:ext cx="374739" cy="407362"/>
            <a:chOff x="5964227" y="3858701"/>
            <a:chExt cx="283743" cy="308444"/>
          </a:xfrm>
        </p:grpSpPr>
        <p:sp>
          <p:nvSpPr>
            <p:cNvPr id="687" name="Google Shape;687;p40"/>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0"/>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0"/>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40"/>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91" name="Google Shape;691;p40"/>
          <p:cNvPicPr preferRelativeResize="0"/>
          <p:nvPr/>
        </p:nvPicPr>
        <p:blipFill>
          <a:blip r:embed="rId3">
            <a:alphaModFix/>
          </a:blip>
          <a:stretch>
            <a:fillRect/>
          </a:stretch>
        </p:blipFill>
        <p:spPr>
          <a:xfrm>
            <a:off x="1194625" y="2576749"/>
            <a:ext cx="4935550" cy="228797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4. Hibridni model</a:t>
            </a:r>
            <a:endParaRPr/>
          </a:p>
        </p:txBody>
      </p:sp>
      <p:sp>
        <p:nvSpPr>
          <p:cNvPr id="697" name="Google Shape;697;p41"/>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Ideja</a:t>
            </a:r>
            <a:endParaRPr/>
          </a:p>
        </p:txBody>
      </p:sp>
      <p:sp>
        <p:nvSpPr>
          <p:cNvPr id="698" name="Google Shape;698;p41"/>
          <p:cNvSpPr txBox="1">
            <a:spLocks noGrp="1"/>
          </p:cNvSpPr>
          <p:nvPr>
            <p:ph type="subTitle" idx="1"/>
          </p:nvPr>
        </p:nvSpPr>
        <p:spPr>
          <a:xfrm>
            <a:off x="533150" y="2000249"/>
            <a:ext cx="6825000" cy="933600"/>
          </a:xfrm>
          <a:prstGeom prst="rect">
            <a:avLst/>
          </a:prstGeom>
          <a:noFill/>
          <a:ln>
            <a:noFill/>
          </a:ln>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SzPts val="1200"/>
              <a:buNone/>
            </a:pPr>
            <a:r>
              <a:rPr lang="en"/>
              <a:t>Da bismo do iskoristili i podatke koje imamo o filmovima, kao i podatke o korisnicima, treba da ukombinujemo kolaborativno i filtriranje na osnovu sadržaja. Koristili smo dva različita pristupa.</a:t>
            </a:r>
            <a:endParaRPr/>
          </a:p>
          <a:p>
            <a:pPr marL="457200" lvl="0" indent="-30480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None/>
            </a:pPr>
            <a:endParaRPr/>
          </a:p>
        </p:txBody>
      </p:sp>
      <p:sp>
        <p:nvSpPr>
          <p:cNvPr id="699" name="Google Shape;699;p41"/>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700" name="Google Shape;700;p41"/>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701" name="Google Shape;701;p41"/>
          <p:cNvGrpSpPr/>
          <p:nvPr/>
        </p:nvGrpSpPr>
        <p:grpSpPr>
          <a:xfrm>
            <a:off x="844936" y="828582"/>
            <a:ext cx="535224" cy="363868"/>
            <a:chOff x="5283337" y="2478774"/>
            <a:chExt cx="358633" cy="243912"/>
          </a:xfrm>
        </p:grpSpPr>
        <p:sp>
          <p:nvSpPr>
            <p:cNvPr id="702" name="Google Shape;702;p41"/>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1"/>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41"/>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41"/>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1"/>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1"/>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1"/>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1"/>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1"/>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1"/>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1"/>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1"/>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1"/>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41"/>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41"/>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1"/>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1"/>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9" name="Google Shape;719;p41"/>
          <p:cNvGrpSpPr/>
          <p:nvPr/>
        </p:nvGrpSpPr>
        <p:grpSpPr>
          <a:xfrm>
            <a:off x="8101015" y="3861608"/>
            <a:ext cx="374739" cy="407362"/>
            <a:chOff x="5964227" y="3858701"/>
            <a:chExt cx="283743" cy="308444"/>
          </a:xfrm>
        </p:grpSpPr>
        <p:sp>
          <p:nvSpPr>
            <p:cNvPr id="720" name="Google Shape;720;p41"/>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1"/>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1"/>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1"/>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4" name="Google Shape;724;p41"/>
          <p:cNvSpPr txBox="1"/>
          <p:nvPr/>
        </p:nvSpPr>
        <p:spPr>
          <a:xfrm>
            <a:off x="1097300" y="2751475"/>
            <a:ext cx="63714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Abel"/>
              <a:buChar char="●"/>
            </a:pPr>
            <a:r>
              <a:rPr lang="en" sz="1500" b="1">
                <a:solidFill>
                  <a:schemeClr val="dk1"/>
                </a:solidFill>
                <a:latin typeface="Abel"/>
                <a:ea typeface="Abel"/>
                <a:cs typeface="Abel"/>
                <a:sym typeface="Abel"/>
              </a:rPr>
              <a:t>Weighted (težinski)</a:t>
            </a:r>
            <a:endParaRPr sz="1500" b="1">
              <a:solidFill>
                <a:schemeClr val="dk1"/>
              </a:solidFill>
              <a:latin typeface="Abel"/>
              <a:ea typeface="Abel"/>
              <a:cs typeface="Abel"/>
              <a:sym typeface="Abel"/>
            </a:endParaRPr>
          </a:p>
          <a:p>
            <a:pPr marL="457200" lvl="0" indent="-323850" algn="l" rtl="0">
              <a:spcBef>
                <a:spcPts val="0"/>
              </a:spcBef>
              <a:spcAft>
                <a:spcPts val="0"/>
              </a:spcAft>
              <a:buClr>
                <a:schemeClr val="dk1"/>
              </a:buClr>
              <a:buSzPts val="1500"/>
              <a:buFont typeface="Abel"/>
              <a:buChar char="●"/>
            </a:pPr>
            <a:r>
              <a:rPr lang="en" sz="1500" b="1">
                <a:solidFill>
                  <a:schemeClr val="dk1"/>
                </a:solidFill>
                <a:latin typeface="Abel"/>
                <a:ea typeface="Abel"/>
                <a:cs typeface="Abel"/>
                <a:sym typeface="Abel"/>
              </a:rPr>
              <a:t>Mixed (tehnika sa miješanjem)</a:t>
            </a:r>
            <a:endParaRPr sz="1500" b="1">
              <a:solidFill>
                <a:schemeClr val="dk1"/>
              </a:solidFill>
              <a:latin typeface="Abel"/>
              <a:ea typeface="Abel"/>
              <a:cs typeface="Abel"/>
              <a:sym typeface="Abel"/>
            </a:endParaRPr>
          </a:p>
        </p:txBody>
      </p:sp>
      <p:sp>
        <p:nvSpPr>
          <p:cNvPr id="725" name="Google Shape;725;p41"/>
          <p:cNvSpPr txBox="1"/>
          <p:nvPr/>
        </p:nvSpPr>
        <p:spPr>
          <a:xfrm>
            <a:off x="3807300" y="2183500"/>
            <a:ext cx="5362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1"/>
              </a:solidFill>
              <a:latin typeface="Abel"/>
              <a:ea typeface="Abel"/>
              <a:cs typeface="Abel"/>
              <a:sym typeface="Abel"/>
            </a:endParaRPr>
          </a:p>
        </p:txBody>
      </p:sp>
      <p:sp>
        <p:nvSpPr>
          <p:cNvPr id="726" name="Google Shape;726;p41"/>
          <p:cNvSpPr txBox="1">
            <a:spLocks noGrp="1"/>
          </p:cNvSpPr>
          <p:nvPr>
            <p:ph type="subTitle" idx="1"/>
          </p:nvPr>
        </p:nvSpPr>
        <p:spPr>
          <a:xfrm>
            <a:off x="533150" y="3741649"/>
            <a:ext cx="6825000" cy="933600"/>
          </a:xfrm>
          <a:prstGeom prst="rect">
            <a:avLst/>
          </a:prstGeom>
          <a:noFill/>
          <a:ln>
            <a:noFill/>
          </a:ln>
        </p:spPr>
        <p:txBody>
          <a:bodyPr spcFirstLastPara="1" wrap="square" lIns="91425" tIns="91425" rIns="91425" bIns="91425" anchor="t" anchorCtr="0">
            <a:noAutofit/>
          </a:bodyPr>
          <a:lstStyle/>
          <a:p>
            <a:pPr marL="457200" lvl="0" indent="-304800" algn="just" rtl="0">
              <a:lnSpc>
                <a:spcPct val="100000"/>
              </a:lnSpc>
              <a:spcBef>
                <a:spcPts val="0"/>
              </a:spcBef>
              <a:spcAft>
                <a:spcPts val="0"/>
              </a:spcAft>
              <a:buSzPts val="1200"/>
              <a:buNone/>
            </a:pPr>
            <a:r>
              <a:rPr lang="en"/>
              <a:t>Uporedili smo rezultate oba pristupa i oba daju zadovoljavajuće preporuke.</a:t>
            </a:r>
            <a:endParaRPr/>
          </a:p>
          <a:p>
            <a:pPr marL="457200" lvl="0" indent="-304800" algn="l" rtl="0">
              <a:lnSpc>
                <a:spcPct val="100000"/>
              </a:lnSpc>
              <a:spcBef>
                <a:spcPts val="0"/>
              </a:spcBef>
              <a:spcAft>
                <a:spcPts val="0"/>
              </a:spcAft>
              <a:buSzPts val="1200"/>
              <a:buNone/>
            </a:pPr>
            <a:endParaRPr/>
          </a:p>
          <a:p>
            <a:pPr marL="457200" lvl="0" indent="-304800" algn="l" rtl="0">
              <a:lnSpc>
                <a:spcPct val="100000"/>
              </a:lnSpc>
              <a:spcBef>
                <a:spcPts val="0"/>
              </a:spcBef>
              <a:spcAft>
                <a:spcPts val="0"/>
              </a:spcAft>
              <a:buSzPts val="1200"/>
              <a:buNone/>
            </a:pP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3000"/>
              <a:buNone/>
            </a:pPr>
            <a:r>
              <a:rPr lang="en"/>
              <a:t>4. Hibridni model</a:t>
            </a:r>
            <a:endParaRPr/>
          </a:p>
        </p:txBody>
      </p:sp>
      <p:sp>
        <p:nvSpPr>
          <p:cNvPr id="732" name="Google Shape;732;p42"/>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Weighted</a:t>
            </a:r>
            <a:endParaRPr/>
          </a:p>
        </p:txBody>
      </p:sp>
      <p:sp>
        <p:nvSpPr>
          <p:cNvPr id="733" name="Google Shape;733;p42"/>
          <p:cNvSpPr txBox="1">
            <a:spLocks noGrp="1"/>
          </p:cNvSpPr>
          <p:nvPr>
            <p:ph type="subTitle" idx="1"/>
          </p:nvPr>
        </p:nvSpPr>
        <p:spPr>
          <a:xfrm>
            <a:off x="609600" y="2038350"/>
            <a:ext cx="66771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Rejting svakog filma računamo kao linearnu kombinaciju rejtinga koje daju dva inicijalna pristupa.</a:t>
            </a:r>
            <a:endParaRPr/>
          </a:p>
        </p:txBody>
      </p:sp>
      <p:sp>
        <p:nvSpPr>
          <p:cNvPr id="734" name="Google Shape;734;p42"/>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735" name="Google Shape;735;p42"/>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736" name="Google Shape;736;p42"/>
          <p:cNvGrpSpPr/>
          <p:nvPr/>
        </p:nvGrpSpPr>
        <p:grpSpPr>
          <a:xfrm>
            <a:off x="844936" y="828582"/>
            <a:ext cx="535224" cy="363868"/>
            <a:chOff x="5283337" y="2478774"/>
            <a:chExt cx="358633" cy="243912"/>
          </a:xfrm>
        </p:grpSpPr>
        <p:sp>
          <p:nvSpPr>
            <p:cNvPr id="737" name="Google Shape;737;p42"/>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2"/>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2"/>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2"/>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2"/>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2"/>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2"/>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2"/>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2"/>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2"/>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42"/>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42"/>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42"/>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2"/>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42"/>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2"/>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2"/>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 name="Google Shape;754;p42"/>
          <p:cNvGrpSpPr/>
          <p:nvPr/>
        </p:nvGrpSpPr>
        <p:grpSpPr>
          <a:xfrm>
            <a:off x="8101015" y="3861608"/>
            <a:ext cx="374739" cy="407362"/>
            <a:chOff x="5964227" y="3858701"/>
            <a:chExt cx="283743" cy="308444"/>
          </a:xfrm>
        </p:grpSpPr>
        <p:sp>
          <p:nvSpPr>
            <p:cNvPr id="755" name="Google Shape;755;p42"/>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2"/>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2"/>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42"/>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59" name="Google Shape;759;p42"/>
          <p:cNvPicPr preferRelativeResize="0"/>
          <p:nvPr/>
        </p:nvPicPr>
        <p:blipFill>
          <a:blip r:embed="rId3">
            <a:alphaModFix/>
          </a:blip>
          <a:stretch>
            <a:fillRect/>
          </a:stretch>
        </p:blipFill>
        <p:spPr>
          <a:xfrm>
            <a:off x="774300" y="2576750"/>
            <a:ext cx="6135426" cy="18522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Sadržaj</a:t>
            </a:r>
            <a:endParaRPr/>
          </a:p>
        </p:txBody>
      </p:sp>
      <p:sp>
        <p:nvSpPr>
          <p:cNvPr id="177" name="Google Shape;177;p25"/>
          <p:cNvSpPr txBox="1">
            <a:spLocks noGrp="1"/>
          </p:cNvSpPr>
          <p:nvPr>
            <p:ph type="title" idx="2"/>
          </p:nvPr>
        </p:nvSpPr>
        <p:spPr>
          <a:xfrm>
            <a:off x="1505400" y="1785683"/>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01</a:t>
            </a:r>
            <a:endParaRPr/>
          </a:p>
        </p:txBody>
      </p:sp>
      <p:sp>
        <p:nvSpPr>
          <p:cNvPr id="178" name="Google Shape;178;p25"/>
          <p:cNvSpPr txBox="1">
            <a:spLocks noGrp="1"/>
          </p:cNvSpPr>
          <p:nvPr>
            <p:ph type="title" idx="3"/>
          </p:nvPr>
        </p:nvSpPr>
        <p:spPr>
          <a:xfrm>
            <a:off x="1505400" y="3219091"/>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04</a:t>
            </a:r>
            <a:endParaRPr/>
          </a:p>
        </p:txBody>
      </p:sp>
      <p:sp>
        <p:nvSpPr>
          <p:cNvPr id="179" name="Google Shape;179;p25"/>
          <p:cNvSpPr txBox="1">
            <a:spLocks noGrp="1"/>
          </p:cNvSpPr>
          <p:nvPr>
            <p:ph type="title" idx="4"/>
          </p:nvPr>
        </p:nvSpPr>
        <p:spPr>
          <a:xfrm>
            <a:off x="4204675" y="1785683"/>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02</a:t>
            </a:r>
            <a:endParaRPr/>
          </a:p>
        </p:txBody>
      </p:sp>
      <p:sp>
        <p:nvSpPr>
          <p:cNvPr id="180" name="Google Shape;180;p25"/>
          <p:cNvSpPr txBox="1">
            <a:spLocks noGrp="1"/>
          </p:cNvSpPr>
          <p:nvPr>
            <p:ph type="title" idx="5"/>
          </p:nvPr>
        </p:nvSpPr>
        <p:spPr>
          <a:xfrm>
            <a:off x="4204675" y="3219091"/>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05</a:t>
            </a:r>
            <a:endParaRPr/>
          </a:p>
        </p:txBody>
      </p:sp>
      <p:sp>
        <p:nvSpPr>
          <p:cNvPr id="181" name="Google Shape;181;p25"/>
          <p:cNvSpPr txBox="1">
            <a:spLocks noGrp="1"/>
          </p:cNvSpPr>
          <p:nvPr>
            <p:ph type="title" idx="6"/>
          </p:nvPr>
        </p:nvSpPr>
        <p:spPr>
          <a:xfrm>
            <a:off x="6903950" y="1785683"/>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03</a:t>
            </a:r>
            <a:endParaRPr/>
          </a:p>
        </p:txBody>
      </p:sp>
      <p:sp>
        <p:nvSpPr>
          <p:cNvPr id="182" name="Google Shape;182;p25"/>
          <p:cNvSpPr txBox="1">
            <a:spLocks noGrp="1"/>
          </p:cNvSpPr>
          <p:nvPr>
            <p:ph type="title" idx="7"/>
          </p:nvPr>
        </p:nvSpPr>
        <p:spPr>
          <a:xfrm>
            <a:off x="6903950" y="3219091"/>
            <a:ext cx="734700" cy="54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06</a:t>
            </a:r>
            <a:endParaRPr/>
          </a:p>
        </p:txBody>
      </p:sp>
      <p:sp>
        <p:nvSpPr>
          <p:cNvPr id="183" name="Google Shape;183;p25"/>
          <p:cNvSpPr txBox="1">
            <a:spLocks noGrp="1"/>
          </p:cNvSpPr>
          <p:nvPr>
            <p:ph type="subTitle" idx="1"/>
          </p:nvPr>
        </p:nvSpPr>
        <p:spPr>
          <a:xfrm>
            <a:off x="720000" y="2369675"/>
            <a:ext cx="23055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Uvod</a:t>
            </a:r>
            <a:endParaRPr/>
          </a:p>
        </p:txBody>
      </p:sp>
      <p:sp>
        <p:nvSpPr>
          <p:cNvPr id="184" name="Google Shape;184;p25"/>
          <p:cNvSpPr txBox="1">
            <a:spLocks noGrp="1"/>
          </p:cNvSpPr>
          <p:nvPr>
            <p:ph type="subTitle" idx="8"/>
          </p:nvPr>
        </p:nvSpPr>
        <p:spPr>
          <a:xfrm>
            <a:off x="3419275" y="2369675"/>
            <a:ext cx="23055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Metodologija</a:t>
            </a:r>
            <a:endParaRPr/>
          </a:p>
        </p:txBody>
      </p:sp>
      <p:sp>
        <p:nvSpPr>
          <p:cNvPr id="185" name="Google Shape;185;p25"/>
          <p:cNvSpPr txBox="1">
            <a:spLocks noGrp="1"/>
          </p:cNvSpPr>
          <p:nvPr>
            <p:ph type="subTitle" idx="9"/>
          </p:nvPr>
        </p:nvSpPr>
        <p:spPr>
          <a:xfrm>
            <a:off x="6096000" y="2266950"/>
            <a:ext cx="23055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Demografsko</a:t>
            </a:r>
            <a:endParaRPr/>
          </a:p>
          <a:p>
            <a:pPr marL="0" lvl="0" indent="0" algn="ctr" rtl="0">
              <a:lnSpc>
                <a:spcPct val="100000"/>
              </a:lnSpc>
              <a:spcBef>
                <a:spcPts val="0"/>
              </a:spcBef>
              <a:spcAft>
                <a:spcPts val="0"/>
              </a:spcAft>
              <a:buSzPts val="2400"/>
              <a:buNone/>
            </a:pPr>
            <a:r>
              <a:rPr lang="en"/>
              <a:t>Filtriranje</a:t>
            </a:r>
            <a:endParaRPr/>
          </a:p>
        </p:txBody>
      </p:sp>
      <p:sp>
        <p:nvSpPr>
          <p:cNvPr id="186" name="Google Shape;186;p25"/>
          <p:cNvSpPr txBox="1">
            <a:spLocks noGrp="1"/>
          </p:cNvSpPr>
          <p:nvPr>
            <p:ph type="subTitle" idx="13"/>
          </p:nvPr>
        </p:nvSpPr>
        <p:spPr>
          <a:xfrm>
            <a:off x="762000" y="3714750"/>
            <a:ext cx="23055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Filtriranje na osnovu sadržaja</a:t>
            </a:r>
            <a:endParaRPr/>
          </a:p>
        </p:txBody>
      </p:sp>
      <p:sp>
        <p:nvSpPr>
          <p:cNvPr id="187" name="Google Shape;187;p25"/>
          <p:cNvSpPr txBox="1">
            <a:spLocks noGrp="1"/>
          </p:cNvSpPr>
          <p:nvPr>
            <p:ph type="subTitle" idx="14"/>
          </p:nvPr>
        </p:nvSpPr>
        <p:spPr>
          <a:xfrm>
            <a:off x="3419275" y="3803150"/>
            <a:ext cx="23055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Kolaborativno Filtriranje</a:t>
            </a:r>
            <a:endParaRPr/>
          </a:p>
        </p:txBody>
      </p:sp>
      <p:sp>
        <p:nvSpPr>
          <p:cNvPr id="188" name="Google Shape;188;p25"/>
          <p:cNvSpPr txBox="1">
            <a:spLocks noGrp="1"/>
          </p:cNvSpPr>
          <p:nvPr>
            <p:ph type="subTitle" idx="15"/>
          </p:nvPr>
        </p:nvSpPr>
        <p:spPr>
          <a:xfrm>
            <a:off x="6118550" y="3803150"/>
            <a:ext cx="2305500" cy="54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a:t>Hibridno Filtriranje</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3000"/>
              <a:buNone/>
            </a:pPr>
            <a:r>
              <a:rPr lang="en"/>
              <a:t>4. Hibridni model</a:t>
            </a:r>
            <a:endParaRPr/>
          </a:p>
        </p:txBody>
      </p:sp>
      <p:sp>
        <p:nvSpPr>
          <p:cNvPr id="765" name="Google Shape;765;p43"/>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Mixed</a:t>
            </a:r>
            <a:endParaRPr/>
          </a:p>
        </p:txBody>
      </p:sp>
      <p:sp>
        <p:nvSpPr>
          <p:cNvPr id="766" name="Google Shape;766;p43"/>
          <p:cNvSpPr txBox="1">
            <a:spLocks noGrp="1"/>
          </p:cNvSpPr>
          <p:nvPr>
            <p:ph type="subTitle" idx="1"/>
          </p:nvPr>
        </p:nvSpPr>
        <p:spPr>
          <a:xfrm>
            <a:off x="609600" y="2038350"/>
            <a:ext cx="66771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Formiranu sortiranu listu uzimajući u obzir rejting svakog sistema ponaosob.</a:t>
            </a:r>
            <a:endParaRPr/>
          </a:p>
        </p:txBody>
      </p:sp>
      <p:sp>
        <p:nvSpPr>
          <p:cNvPr id="767" name="Google Shape;767;p43"/>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768" name="Google Shape;768;p43"/>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769" name="Google Shape;769;p43"/>
          <p:cNvGrpSpPr/>
          <p:nvPr/>
        </p:nvGrpSpPr>
        <p:grpSpPr>
          <a:xfrm>
            <a:off x="844936" y="828582"/>
            <a:ext cx="535224" cy="363868"/>
            <a:chOff x="5283337" y="2478774"/>
            <a:chExt cx="358633" cy="243912"/>
          </a:xfrm>
        </p:grpSpPr>
        <p:sp>
          <p:nvSpPr>
            <p:cNvPr id="770" name="Google Shape;770;p43"/>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3"/>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3"/>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3"/>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3"/>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3"/>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3"/>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3"/>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3"/>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3"/>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3"/>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3"/>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3"/>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3"/>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3"/>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3"/>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3"/>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 name="Google Shape;787;p43"/>
          <p:cNvGrpSpPr/>
          <p:nvPr/>
        </p:nvGrpSpPr>
        <p:grpSpPr>
          <a:xfrm>
            <a:off x="8101015" y="3861608"/>
            <a:ext cx="374739" cy="407362"/>
            <a:chOff x="5964227" y="3858701"/>
            <a:chExt cx="283743" cy="308444"/>
          </a:xfrm>
        </p:grpSpPr>
        <p:sp>
          <p:nvSpPr>
            <p:cNvPr id="788" name="Google Shape;788;p43"/>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3"/>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3"/>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3"/>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92" name="Google Shape;792;p43"/>
          <p:cNvPicPr preferRelativeResize="0"/>
          <p:nvPr/>
        </p:nvPicPr>
        <p:blipFill>
          <a:blip r:embed="rId3">
            <a:alphaModFix/>
          </a:blip>
          <a:stretch>
            <a:fillRect/>
          </a:stretch>
        </p:blipFill>
        <p:spPr>
          <a:xfrm>
            <a:off x="685800" y="2654175"/>
            <a:ext cx="6727452" cy="180372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grpSp>
        <p:nvGrpSpPr>
          <p:cNvPr id="797" name="Google Shape;797;p44"/>
          <p:cNvGrpSpPr/>
          <p:nvPr/>
        </p:nvGrpSpPr>
        <p:grpSpPr>
          <a:xfrm>
            <a:off x="419425" y="608175"/>
            <a:ext cx="8831991" cy="4028025"/>
            <a:chOff x="419425" y="608175"/>
            <a:chExt cx="8831991" cy="4028025"/>
          </a:xfrm>
        </p:grpSpPr>
        <p:sp>
          <p:nvSpPr>
            <p:cNvPr id="798" name="Google Shape;798;p44"/>
            <p:cNvSpPr/>
            <p:nvPr/>
          </p:nvSpPr>
          <p:spPr>
            <a:xfrm>
              <a:off x="2246275" y="608175"/>
              <a:ext cx="1923300" cy="17484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799" name="Google Shape;799;p44"/>
            <p:cNvSpPr/>
            <p:nvPr/>
          </p:nvSpPr>
          <p:spPr>
            <a:xfrm>
              <a:off x="419425" y="2243550"/>
              <a:ext cx="1289400" cy="1290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800" name="Google Shape;800;p44"/>
            <p:cNvGrpSpPr/>
            <p:nvPr/>
          </p:nvGrpSpPr>
          <p:grpSpPr>
            <a:xfrm>
              <a:off x="2336376" y="4194900"/>
              <a:ext cx="6915041" cy="441300"/>
              <a:chOff x="2336376" y="4194900"/>
              <a:chExt cx="6915041" cy="441300"/>
            </a:xfrm>
          </p:grpSpPr>
          <p:cxnSp>
            <p:nvCxnSpPr>
              <p:cNvPr id="801" name="Google Shape;801;p44"/>
              <p:cNvCxnSpPr/>
              <p:nvPr/>
            </p:nvCxnSpPr>
            <p:spPr>
              <a:xfrm rot="10800000">
                <a:off x="2339416" y="4632350"/>
                <a:ext cx="6912000" cy="0"/>
              </a:xfrm>
              <a:prstGeom prst="straightConnector1">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cxnSp>
          <p:cxnSp>
            <p:nvCxnSpPr>
              <p:cNvPr id="802" name="Google Shape;802;p44"/>
              <p:cNvCxnSpPr/>
              <p:nvPr/>
            </p:nvCxnSpPr>
            <p:spPr>
              <a:xfrm rot="10800000">
                <a:off x="2336376" y="4194900"/>
                <a:ext cx="0" cy="441300"/>
              </a:xfrm>
              <a:prstGeom prst="straightConnector1">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cxnSp>
        </p:grpSp>
      </p:grpSp>
      <p:sp>
        <p:nvSpPr>
          <p:cNvPr id="804" name="Google Shape;804;p44"/>
          <p:cNvSpPr txBox="1">
            <a:spLocks noGrp="1"/>
          </p:cNvSpPr>
          <p:nvPr>
            <p:ph type="title"/>
          </p:nvPr>
        </p:nvSpPr>
        <p:spPr>
          <a:xfrm>
            <a:off x="4237555" y="1006075"/>
            <a:ext cx="4181700" cy="1058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n"/>
              <a:t>Hvala!</a:t>
            </a:r>
            <a:endParaRPr/>
          </a:p>
        </p:txBody>
      </p:sp>
      <p:sp>
        <p:nvSpPr>
          <p:cNvPr id="805" name="Google Shape;805;p44"/>
          <p:cNvSpPr txBox="1">
            <a:spLocks noGrp="1"/>
          </p:cNvSpPr>
          <p:nvPr>
            <p:ph type="subTitle" idx="1"/>
          </p:nvPr>
        </p:nvSpPr>
        <p:spPr>
          <a:xfrm>
            <a:off x="4237520" y="1850325"/>
            <a:ext cx="4181700" cy="105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sz="4100" b="1">
                <a:solidFill>
                  <a:schemeClr val="dk2"/>
                </a:solidFill>
              </a:rPr>
              <a:t>Pitanja?</a:t>
            </a:r>
            <a:endParaRPr sz="3900"/>
          </a:p>
        </p:txBody>
      </p:sp>
      <p:sp>
        <p:nvSpPr>
          <p:cNvPr id="806" name="Google Shape;806;p44"/>
          <p:cNvSpPr txBox="1"/>
          <p:nvPr/>
        </p:nvSpPr>
        <p:spPr>
          <a:xfrm>
            <a:off x="4710600" y="2703400"/>
            <a:ext cx="44334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Abel"/>
                <a:ea typeface="Abel"/>
                <a:cs typeface="Abel"/>
                <a:sym typeface="Abel"/>
              </a:rPr>
              <a:t>Linkovi:</a:t>
            </a:r>
            <a:endParaRPr sz="1200">
              <a:solidFill>
                <a:schemeClr val="dk1"/>
              </a:solidFill>
              <a:latin typeface="Abel"/>
              <a:ea typeface="Abel"/>
              <a:cs typeface="Abel"/>
              <a:sym typeface="Abel"/>
            </a:endParaRPr>
          </a:p>
          <a:p>
            <a:pPr marL="0" lvl="0" indent="0" algn="l" rtl="0">
              <a:spcBef>
                <a:spcPts val="0"/>
              </a:spcBef>
              <a:spcAft>
                <a:spcPts val="0"/>
              </a:spcAft>
              <a:buNone/>
            </a:pPr>
            <a:r>
              <a:rPr lang="en" sz="1200" u="sng" dirty="0">
                <a:solidFill>
                  <a:schemeClr val="hlink"/>
                </a:solidFill>
                <a:latin typeface="Abel"/>
                <a:ea typeface="Abel"/>
                <a:cs typeface="Abel"/>
                <a:sym typeface="Abel"/>
                <a:hlinkClick r:id="rId3"/>
              </a:rPr>
              <a:t>Skup podataka o filmovima</a:t>
            </a:r>
            <a:endParaRPr sz="1200">
              <a:solidFill>
                <a:schemeClr val="dk1"/>
              </a:solidFill>
              <a:latin typeface="Abel"/>
              <a:ea typeface="Abel"/>
              <a:cs typeface="Abel"/>
              <a:sym typeface="Abel"/>
            </a:endParaRPr>
          </a:p>
          <a:p>
            <a:pPr marL="0" lvl="0" indent="0" algn="l" rtl="0">
              <a:spcBef>
                <a:spcPts val="0"/>
              </a:spcBef>
              <a:spcAft>
                <a:spcPts val="0"/>
              </a:spcAft>
              <a:buNone/>
            </a:pPr>
            <a:r>
              <a:rPr lang="en" sz="1200" u="sng" dirty="0">
                <a:solidFill>
                  <a:schemeClr val="hlink"/>
                </a:solidFill>
                <a:latin typeface="Abel"/>
                <a:ea typeface="Abel"/>
                <a:cs typeface="Abel"/>
                <a:sym typeface="Abel"/>
                <a:hlinkClick r:id="rId4"/>
              </a:rPr>
              <a:t>Skup podataka o ocjenama korisnika</a:t>
            </a:r>
            <a:endParaRPr sz="1200">
              <a:solidFill>
                <a:schemeClr val="dk1"/>
              </a:solidFill>
              <a:latin typeface="Abel"/>
              <a:ea typeface="Abel"/>
              <a:cs typeface="Abel"/>
              <a:sym typeface="Abel"/>
            </a:endParaRPr>
          </a:p>
          <a:p>
            <a:pPr marL="0" lvl="0" indent="0" algn="l" rtl="0">
              <a:spcBef>
                <a:spcPts val="0"/>
              </a:spcBef>
              <a:spcAft>
                <a:spcPts val="0"/>
              </a:spcAft>
              <a:buNone/>
            </a:pPr>
            <a:r>
              <a:rPr lang="en" sz="1200" u="sng" dirty="0">
                <a:solidFill>
                  <a:schemeClr val="hlink"/>
                </a:solidFill>
                <a:latin typeface="Abel"/>
                <a:ea typeface="Abel"/>
                <a:cs typeface="Abel"/>
                <a:sym typeface="Abel"/>
                <a:hlinkClick r:id="rId5"/>
              </a:rPr>
              <a:t>Tutorijal</a:t>
            </a:r>
            <a:endParaRPr sz="1200">
              <a:solidFill>
                <a:schemeClr val="dk1"/>
              </a:solidFill>
              <a:latin typeface="Abel"/>
              <a:ea typeface="Abel"/>
              <a:cs typeface="Abel"/>
              <a:sym typeface="Abel"/>
            </a:endParaRPr>
          </a:p>
        </p:txBody>
      </p:sp>
      <p:sp>
        <p:nvSpPr>
          <p:cNvPr id="12" name="Picture Placeholder 11"/>
          <p:cNvSpPr>
            <a:spLocks noGrp="1"/>
          </p:cNvSpPr>
          <p:nvPr>
            <p:ph type="pic" idx="2"/>
          </p:nvPr>
        </p:nvSpPr>
        <p:spPr/>
      </p:sp>
      <p:pic>
        <p:nvPicPr>
          <p:cNvPr id="13" name="Google Shape;1002;p54"/>
          <p:cNvPicPr preferRelativeResize="0">
            <a:picLocks/>
          </p:cNvPicPr>
          <p:nvPr/>
        </p:nvPicPr>
        <p:blipFill rotWithShape="1">
          <a:blip r:embed="rId6">
            <a:alphaModFix/>
          </a:blip>
          <a:srcRect l="13317" r="13308"/>
          <a:stretch/>
        </p:blipFill>
        <p:spPr>
          <a:xfrm>
            <a:off x="720000" y="953339"/>
            <a:ext cx="3228545" cy="3244588"/>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grpSp>
        <p:nvGrpSpPr>
          <p:cNvPr id="193" name="Google Shape;193;p26"/>
          <p:cNvGrpSpPr/>
          <p:nvPr/>
        </p:nvGrpSpPr>
        <p:grpSpPr>
          <a:xfrm>
            <a:off x="2872225" y="539500"/>
            <a:ext cx="6606425" cy="3497650"/>
            <a:chOff x="2872225" y="539500"/>
            <a:chExt cx="6606425" cy="3497650"/>
          </a:xfrm>
        </p:grpSpPr>
        <p:cxnSp>
          <p:nvCxnSpPr>
            <p:cNvPr id="194" name="Google Shape;194;p26"/>
            <p:cNvCxnSpPr/>
            <p:nvPr/>
          </p:nvCxnSpPr>
          <p:spPr>
            <a:xfrm rot="10800000">
              <a:off x="4379550" y="4037150"/>
              <a:ext cx="5099100" cy="0"/>
            </a:xfrm>
            <a:prstGeom prst="straightConnector1">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cxnSp>
        <p:sp>
          <p:nvSpPr>
            <p:cNvPr id="195" name="Google Shape;195;p26"/>
            <p:cNvSpPr/>
            <p:nvPr/>
          </p:nvSpPr>
          <p:spPr>
            <a:xfrm>
              <a:off x="2872225" y="539500"/>
              <a:ext cx="1763400" cy="17904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
        <p:nvSpPr>
          <p:cNvPr id="196" name="Google Shape;196;p26"/>
          <p:cNvSpPr txBox="1">
            <a:spLocks noGrp="1"/>
          </p:cNvSpPr>
          <p:nvPr>
            <p:ph type="title"/>
          </p:nvPr>
        </p:nvSpPr>
        <p:spPr>
          <a:xfrm>
            <a:off x="4787950" y="2571975"/>
            <a:ext cx="3642900" cy="841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
              <a:t>Uvod</a:t>
            </a:r>
            <a:endParaRPr/>
          </a:p>
        </p:txBody>
      </p:sp>
      <p:sp>
        <p:nvSpPr>
          <p:cNvPr id="197" name="Google Shape;197;p26"/>
          <p:cNvSpPr txBox="1">
            <a:spLocks noGrp="1"/>
          </p:cNvSpPr>
          <p:nvPr>
            <p:ph type="title" idx="2"/>
          </p:nvPr>
        </p:nvSpPr>
        <p:spPr>
          <a:xfrm>
            <a:off x="6003700" y="1550575"/>
            <a:ext cx="1211400" cy="993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a:t>01</a:t>
            </a:r>
            <a:endParaRPr/>
          </a:p>
        </p:txBody>
      </p:sp>
      <p:sp>
        <p:nvSpPr>
          <p:cNvPr id="198" name="Google Shape;198;p26"/>
          <p:cNvSpPr/>
          <p:nvPr/>
        </p:nvSpPr>
        <p:spPr>
          <a:xfrm>
            <a:off x="713225" y="3659950"/>
            <a:ext cx="571500" cy="8418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pic>
        <p:nvPicPr>
          <p:cNvPr id="199" name="Google Shape;199;p26"/>
          <p:cNvPicPr preferRelativeResize="0">
            <a:picLocks noGrp="1"/>
          </p:cNvPicPr>
          <p:nvPr>
            <p:ph type="pic" idx="3"/>
          </p:nvPr>
        </p:nvPicPr>
        <p:blipFill rotWithShape="1">
          <a:blip r:embed="rId3">
            <a:alphaModFix/>
          </a:blip>
          <a:srcRect t="15346" b="15346"/>
          <a:stretch/>
        </p:blipFill>
        <p:spPr>
          <a:xfrm>
            <a:off x="978225" y="801563"/>
            <a:ext cx="3405600" cy="35403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p:nvPr/>
        </p:nvSpPr>
        <p:spPr>
          <a:xfrm>
            <a:off x="381000" y="125548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205" name="Google Shape;205;p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Šta je recommendation engine</a:t>
            </a:r>
            <a:endParaRPr/>
          </a:p>
        </p:txBody>
      </p:sp>
      <p:sp>
        <p:nvSpPr>
          <p:cNvPr id="206" name="Google Shape;206;p27"/>
          <p:cNvSpPr txBox="1">
            <a:spLocks noGrp="1"/>
          </p:cNvSpPr>
          <p:nvPr>
            <p:ph type="subTitle" idx="1"/>
          </p:nvPr>
        </p:nvSpPr>
        <p:spPr>
          <a:xfrm>
            <a:off x="1752600" y="3105150"/>
            <a:ext cx="5486400" cy="109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 </a:t>
            </a:r>
            <a:r>
              <a:rPr lang="en" sz="1400"/>
              <a:t>ukoliko korisnik često gleda filmove određenog žanra ili kupuje proizvode određene vrste, sistem će zabeležiti ove aktivnosti. Na osnovu tih podataka, recommendation engine može preporučiti slične filmove</a:t>
            </a:r>
            <a:endParaRPr sz="1400"/>
          </a:p>
        </p:txBody>
      </p:sp>
      <p:sp>
        <p:nvSpPr>
          <p:cNvPr id="207" name="Google Shape;207;p27"/>
          <p:cNvSpPr txBox="1">
            <a:spLocks noGrp="1"/>
          </p:cNvSpPr>
          <p:nvPr>
            <p:ph type="subTitle" idx="2"/>
          </p:nvPr>
        </p:nvSpPr>
        <p:spPr>
          <a:xfrm>
            <a:off x="1600200" y="1606858"/>
            <a:ext cx="5943600" cy="109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sz="1400"/>
              <a:t>- Recommendation engine je skup razlicitih algoritama koji analiziraju i filtriraju podatke te najrelevantije pokazuje korisnicama</a:t>
            </a:r>
            <a:endParaRPr sz="1400"/>
          </a:p>
        </p:txBody>
      </p:sp>
      <p:sp>
        <p:nvSpPr>
          <p:cNvPr id="208" name="Google Shape;208;p27"/>
          <p:cNvSpPr txBox="1">
            <a:spLocks noGrp="1"/>
          </p:cNvSpPr>
          <p:nvPr>
            <p:ph type="subTitle" idx="3"/>
          </p:nvPr>
        </p:nvSpPr>
        <p:spPr>
          <a:xfrm>
            <a:off x="1752600" y="2571750"/>
            <a:ext cx="3120300" cy="479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primjer:</a:t>
            </a:r>
            <a:endParaRPr/>
          </a:p>
        </p:txBody>
      </p:sp>
      <p:grpSp>
        <p:nvGrpSpPr>
          <p:cNvPr id="209" name="Google Shape;209;p27"/>
          <p:cNvGrpSpPr/>
          <p:nvPr/>
        </p:nvGrpSpPr>
        <p:grpSpPr>
          <a:xfrm>
            <a:off x="527671" y="1370257"/>
            <a:ext cx="712556" cy="785901"/>
            <a:chOff x="4206459" y="1191441"/>
            <a:chExt cx="712556" cy="785901"/>
          </a:xfrm>
        </p:grpSpPr>
        <p:sp>
          <p:nvSpPr>
            <p:cNvPr id="210" name="Google Shape;210;p27"/>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7"/>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7"/>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7"/>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4" name="Google Shape;214;p27"/>
            <p:cNvGrpSpPr/>
            <p:nvPr/>
          </p:nvGrpSpPr>
          <p:grpSpPr>
            <a:xfrm>
              <a:off x="4644280" y="1290523"/>
              <a:ext cx="143716" cy="29462"/>
              <a:chOff x="4644280" y="1290523"/>
              <a:chExt cx="143716" cy="29462"/>
            </a:xfrm>
          </p:grpSpPr>
          <p:sp>
            <p:nvSpPr>
              <p:cNvPr id="215" name="Google Shape;215;p27"/>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7"/>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7"/>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7"/>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27"/>
            <p:cNvGrpSpPr/>
            <p:nvPr/>
          </p:nvGrpSpPr>
          <p:grpSpPr>
            <a:xfrm>
              <a:off x="4356567" y="1191441"/>
              <a:ext cx="143691" cy="29488"/>
              <a:chOff x="4356567" y="1191441"/>
              <a:chExt cx="143691" cy="29488"/>
            </a:xfrm>
          </p:grpSpPr>
          <p:sp>
            <p:nvSpPr>
              <p:cNvPr id="220" name="Google Shape;220;p27"/>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7"/>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7"/>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7"/>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4" name="Google Shape;224;p27"/>
            <p:cNvGrpSpPr/>
            <p:nvPr/>
          </p:nvGrpSpPr>
          <p:grpSpPr>
            <a:xfrm>
              <a:off x="4339009" y="1863727"/>
              <a:ext cx="143704" cy="29476"/>
              <a:chOff x="4339009" y="1863727"/>
              <a:chExt cx="143704" cy="29476"/>
            </a:xfrm>
          </p:grpSpPr>
          <p:sp>
            <p:nvSpPr>
              <p:cNvPr id="225" name="Google Shape;225;p27"/>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7"/>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7"/>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7"/>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 name="Google Shape;229;p27"/>
            <p:cNvGrpSpPr/>
            <p:nvPr/>
          </p:nvGrpSpPr>
          <p:grpSpPr>
            <a:xfrm>
              <a:off x="4206459" y="1607315"/>
              <a:ext cx="29539" cy="142899"/>
              <a:chOff x="4206459" y="1607315"/>
              <a:chExt cx="29539" cy="142899"/>
            </a:xfrm>
          </p:grpSpPr>
          <p:sp>
            <p:nvSpPr>
              <p:cNvPr id="230" name="Google Shape;230;p27"/>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7"/>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7"/>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7"/>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4" name="Google Shape;234;p27"/>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7"/>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7"/>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7"/>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8" name="Google Shape;238;p27"/>
            <p:cNvGrpSpPr/>
            <p:nvPr/>
          </p:nvGrpSpPr>
          <p:grpSpPr>
            <a:xfrm>
              <a:off x="4889463" y="1423737"/>
              <a:ext cx="29552" cy="142899"/>
              <a:chOff x="4889463" y="1423737"/>
              <a:chExt cx="29552" cy="142899"/>
            </a:xfrm>
          </p:grpSpPr>
          <p:sp>
            <p:nvSpPr>
              <p:cNvPr id="239" name="Google Shape;239;p27"/>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7"/>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7"/>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7"/>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 name="Google Shape;243;p27"/>
            <p:cNvGrpSpPr/>
            <p:nvPr/>
          </p:nvGrpSpPr>
          <p:grpSpPr>
            <a:xfrm>
              <a:off x="4771663" y="1876896"/>
              <a:ext cx="108651" cy="100446"/>
              <a:chOff x="4771663" y="1876896"/>
              <a:chExt cx="108651" cy="100446"/>
            </a:xfrm>
          </p:grpSpPr>
          <p:sp>
            <p:nvSpPr>
              <p:cNvPr id="244" name="Google Shape;244;p27"/>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7"/>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7"/>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7"/>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pSp>
        <p:nvGrpSpPr>
          <p:cNvPr id="252" name="Google Shape;252;p28"/>
          <p:cNvGrpSpPr/>
          <p:nvPr/>
        </p:nvGrpSpPr>
        <p:grpSpPr>
          <a:xfrm>
            <a:off x="5106775" y="-334700"/>
            <a:ext cx="3417000" cy="4938700"/>
            <a:chOff x="5106775" y="-334700"/>
            <a:chExt cx="3417000" cy="4938700"/>
          </a:xfrm>
        </p:grpSpPr>
        <p:sp>
          <p:nvSpPr>
            <p:cNvPr id="253" name="Google Shape;253;p28"/>
            <p:cNvSpPr/>
            <p:nvPr/>
          </p:nvSpPr>
          <p:spPr>
            <a:xfrm>
              <a:off x="5106775" y="-334700"/>
              <a:ext cx="1923300" cy="17484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254" name="Google Shape;254;p28"/>
            <p:cNvSpPr/>
            <p:nvPr/>
          </p:nvSpPr>
          <p:spPr>
            <a:xfrm>
              <a:off x="7234375" y="2323400"/>
              <a:ext cx="1289400" cy="22806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sp>
        <p:nvSpPr>
          <p:cNvPr id="255" name="Google Shape;255;p28"/>
          <p:cNvSpPr txBox="1">
            <a:spLocks noGrp="1"/>
          </p:cNvSpPr>
          <p:nvPr>
            <p:ph type="title"/>
          </p:nvPr>
        </p:nvSpPr>
        <p:spPr>
          <a:xfrm>
            <a:off x="811975" y="1150775"/>
            <a:ext cx="4294800" cy="572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Zašto ova tema</a:t>
            </a:r>
            <a:endParaRPr/>
          </a:p>
        </p:txBody>
      </p:sp>
      <p:sp>
        <p:nvSpPr>
          <p:cNvPr id="256" name="Google Shape;256;p28"/>
          <p:cNvSpPr txBox="1">
            <a:spLocks noGrp="1"/>
          </p:cNvSpPr>
          <p:nvPr>
            <p:ph type="subTitle" idx="1"/>
          </p:nvPr>
        </p:nvSpPr>
        <p:spPr>
          <a:xfrm>
            <a:off x="811975" y="1866025"/>
            <a:ext cx="4294800" cy="229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a:t>
            </a:r>
            <a:r>
              <a:rPr lang="en" b="1"/>
              <a:t>Netflix prize </a:t>
            </a:r>
            <a:r>
              <a:rPr lang="en"/>
              <a:t>je bilo otvoreno takmičenje za najbolji algoritam kolaborativnog filtriranja koji predviđa korisničke ocene za filmove, na osnovu prethodnih ocena bez ikakvih drugih informacija o korisnicima ili filmovima, tj. bez identifikacije korisnika osim preko brojeva dodeljenih za takmičenje.</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 Nagrada za pobjednika je bila 1.000.000$ što nam govori o aktuelnosti ove teme.</a:t>
            </a:r>
            <a:endParaRPr/>
          </a:p>
        </p:txBody>
      </p:sp>
      <p:sp>
        <p:nvSpPr>
          <p:cNvPr id="257" name="Google Shape;257;p28"/>
          <p:cNvSpPr>
            <a:spLocks noGrp="1"/>
          </p:cNvSpPr>
          <p:nvPr>
            <p:ph type="pic" idx="2"/>
          </p:nvPr>
        </p:nvSpPr>
        <p:spPr>
          <a:xfrm>
            <a:off x="5486400" y="742950"/>
            <a:ext cx="2747350" cy="3555488"/>
          </a:xfrm>
          <a:prstGeom prst="rect">
            <a:avLst/>
          </a:prstGeom>
          <a:noFill/>
          <a:ln w="9525" cap="flat" cmpd="sng">
            <a:solidFill>
              <a:schemeClr val="dk2"/>
            </a:solidFill>
            <a:prstDash val="solid"/>
            <a:round/>
            <a:headEnd type="none" w="sm" len="sm"/>
            <a:tailEnd type="none" w="sm" len="sm"/>
          </a:ln>
          <a:effectLst>
            <a:outerShdw blurRad="157163" algn="bl" rotWithShape="0">
              <a:schemeClr val="dk2">
                <a:alpha val="29803"/>
              </a:schemeClr>
            </a:outerShdw>
          </a:effectLst>
        </p:spPr>
      </p:sp>
      <p:pic>
        <p:nvPicPr>
          <p:cNvPr id="258" name="Google Shape;258;p28"/>
          <p:cNvPicPr preferRelativeResize="0"/>
          <p:nvPr/>
        </p:nvPicPr>
        <p:blipFill rotWithShape="1">
          <a:blip r:embed="rId3">
            <a:alphaModFix/>
          </a:blip>
          <a:srcRect/>
          <a:stretch/>
        </p:blipFill>
        <p:spPr>
          <a:xfrm>
            <a:off x="5562600" y="819150"/>
            <a:ext cx="2590800" cy="34290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p29"/>
          <p:cNvGrpSpPr/>
          <p:nvPr/>
        </p:nvGrpSpPr>
        <p:grpSpPr>
          <a:xfrm>
            <a:off x="109119" y="1524658"/>
            <a:ext cx="3901523" cy="1636248"/>
            <a:chOff x="205967" y="335670"/>
            <a:chExt cx="4598858" cy="1881000"/>
          </a:xfrm>
        </p:grpSpPr>
        <p:sp>
          <p:nvSpPr>
            <p:cNvPr id="264" name="Google Shape;264;p29"/>
            <p:cNvSpPr/>
            <p:nvPr/>
          </p:nvSpPr>
          <p:spPr>
            <a:xfrm>
              <a:off x="3745825" y="335670"/>
              <a:ext cx="1059000" cy="18810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cxnSp>
          <p:nvCxnSpPr>
            <p:cNvPr id="265" name="Google Shape;265;p29"/>
            <p:cNvCxnSpPr>
              <a:stCxn id="266" idx="1"/>
            </p:cNvCxnSpPr>
            <p:nvPr/>
          </p:nvCxnSpPr>
          <p:spPr>
            <a:xfrm rot="10800000">
              <a:off x="205967" y="2154537"/>
              <a:ext cx="801900" cy="13800"/>
            </a:xfrm>
            <a:prstGeom prst="straightConnector1">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cxnSp>
      </p:grpSp>
      <p:sp>
        <p:nvSpPr>
          <p:cNvPr id="267" name="Google Shape;267;p29"/>
          <p:cNvSpPr txBox="1">
            <a:spLocks noGrp="1"/>
          </p:cNvSpPr>
          <p:nvPr>
            <p:ph type="subTitle" idx="1"/>
          </p:nvPr>
        </p:nvSpPr>
        <p:spPr>
          <a:xfrm>
            <a:off x="4931894" y="3143325"/>
            <a:ext cx="3492600" cy="36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a:t>korisnika</a:t>
            </a:r>
            <a:endParaRPr/>
          </a:p>
        </p:txBody>
      </p:sp>
      <p:sp>
        <p:nvSpPr>
          <p:cNvPr id="268" name="Google Shape;268;p29"/>
          <p:cNvSpPr txBox="1">
            <a:spLocks noGrp="1"/>
          </p:cNvSpPr>
          <p:nvPr>
            <p:ph type="title"/>
          </p:nvPr>
        </p:nvSpPr>
        <p:spPr>
          <a:xfrm>
            <a:off x="4931894" y="2507066"/>
            <a:ext cx="3492600" cy="768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270,000</a:t>
            </a:r>
            <a:endParaRPr/>
          </a:p>
        </p:txBody>
      </p:sp>
      <p:sp>
        <p:nvSpPr>
          <p:cNvPr id="269" name="Google Shape;269;p29"/>
          <p:cNvSpPr txBox="1">
            <a:spLocks noGrp="1"/>
          </p:cNvSpPr>
          <p:nvPr>
            <p:ph type="title" idx="2"/>
          </p:nvPr>
        </p:nvSpPr>
        <p:spPr>
          <a:xfrm>
            <a:off x="4953000" y="1140208"/>
            <a:ext cx="3492600" cy="768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45.000</a:t>
            </a:r>
            <a:endParaRPr/>
          </a:p>
        </p:txBody>
      </p:sp>
      <p:sp>
        <p:nvSpPr>
          <p:cNvPr id="270" name="Google Shape;270;p29"/>
          <p:cNvSpPr txBox="1">
            <a:spLocks noGrp="1"/>
          </p:cNvSpPr>
          <p:nvPr>
            <p:ph type="subTitle" idx="3"/>
          </p:nvPr>
        </p:nvSpPr>
        <p:spPr>
          <a:xfrm>
            <a:off x="4931894" y="1796808"/>
            <a:ext cx="3492600" cy="36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a:t>filmova</a:t>
            </a:r>
            <a:endParaRPr/>
          </a:p>
        </p:txBody>
      </p:sp>
      <p:sp>
        <p:nvSpPr>
          <p:cNvPr id="271" name="Google Shape;271;p29"/>
          <p:cNvSpPr txBox="1">
            <a:spLocks noGrp="1"/>
          </p:cNvSpPr>
          <p:nvPr>
            <p:ph type="title" idx="4"/>
          </p:nvPr>
        </p:nvSpPr>
        <p:spPr>
          <a:xfrm>
            <a:off x="4931894" y="3779591"/>
            <a:ext cx="3492600" cy="768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26,000,000</a:t>
            </a:r>
            <a:endParaRPr/>
          </a:p>
        </p:txBody>
      </p:sp>
      <p:sp>
        <p:nvSpPr>
          <p:cNvPr id="272" name="Google Shape;272;p29"/>
          <p:cNvSpPr txBox="1">
            <a:spLocks noGrp="1"/>
          </p:cNvSpPr>
          <p:nvPr>
            <p:ph type="subTitle" idx="5"/>
          </p:nvPr>
        </p:nvSpPr>
        <p:spPr>
          <a:xfrm>
            <a:off x="4931894" y="4415850"/>
            <a:ext cx="3492600" cy="365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r>
              <a:rPr lang="en"/>
              <a:t>Ocjena za filmove</a:t>
            </a:r>
            <a:endParaRPr/>
          </a:p>
        </p:txBody>
      </p:sp>
      <p:pic>
        <p:nvPicPr>
          <p:cNvPr id="266" name="Google Shape;266;p29"/>
          <p:cNvPicPr preferRelativeResize="0">
            <a:picLocks noGrp="1"/>
          </p:cNvPicPr>
          <p:nvPr>
            <p:ph type="pic" idx="6"/>
          </p:nvPr>
        </p:nvPicPr>
        <p:blipFill rotWithShape="1">
          <a:blip r:embed="rId3">
            <a:alphaModFix/>
          </a:blip>
          <a:srcRect t="11787" b="32160"/>
          <a:stretch/>
        </p:blipFill>
        <p:spPr>
          <a:xfrm>
            <a:off x="789425" y="1684774"/>
            <a:ext cx="2868175" cy="2868176"/>
          </a:xfrm>
          <a:prstGeom prst="rect">
            <a:avLst/>
          </a:prstGeom>
          <a:noFill/>
          <a:ln w="9525" cap="flat" cmpd="sng">
            <a:solidFill>
              <a:schemeClr val="dk2"/>
            </a:solidFill>
            <a:prstDash val="solid"/>
            <a:round/>
            <a:headEnd type="none" w="sm" len="sm"/>
            <a:tailEnd type="none" w="sm" len="sm"/>
          </a:ln>
          <a:effectLst>
            <a:outerShdw blurRad="128588" dist="19050" dir="840000" algn="bl" rotWithShape="0">
              <a:schemeClr val="dk2">
                <a:alpha val="16862"/>
              </a:schemeClr>
            </a:outerShdw>
          </a:effectLst>
        </p:spPr>
      </p:pic>
      <p:sp>
        <p:nvSpPr>
          <p:cNvPr id="273" name="Google Shape;273;p29"/>
          <p:cNvSpPr/>
          <p:nvPr/>
        </p:nvSpPr>
        <p:spPr>
          <a:xfrm>
            <a:off x="381000" y="4048650"/>
            <a:ext cx="2589300" cy="732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274" name="Google Shape;274;p29"/>
          <p:cNvSpPr txBox="1"/>
          <p:nvPr/>
        </p:nvSpPr>
        <p:spPr>
          <a:xfrm>
            <a:off x="2393688" y="438150"/>
            <a:ext cx="3658374"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3200" b="0" i="0" u="none" strike="noStrike" cap="none">
                <a:solidFill>
                  <a:schemeClr val="dk1"/>
                </a:solidFill>
                <a:latin typeface="Abel"/>
                <a:ea typeface="Abel"/>
                <a:cs typeface="Abel"/>
                <a:sym typeface="Abel"/>
              </a:rPr>
              <a:t>Dataset koji koristimo</a:t>
            </a:r>
            <a:endParaRPr sz="3200" b="0" i="0" u="none" strike="noStrike" cap="none">
              <a:solidFill>
                <a:schemeClr val="dk1"/>
              </a:solidFill>
              <a:latin typeface="Abel"/>
              <a:ea typeface="Abel"/>
              <a:cs typeface="Abel"/>
              <a:sym typeface="Abe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subTitle" idx="6"/>
          </p:nvPr>
        </p:nvSpPr>
        <p:spPr>
          <a:xfrm>
            <a:off x="1600200" y="3438169"/>
            <a:ext cx="2811000" cy="45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Filtriranje na osnovu sadržaja</a:t>
            </a:r>
            <a:endParaRPr/>
          </a:p>
        </p:txBody>
      </p:sp>
      <p:sp>
        <p:nvSpPr>
          <p:cNvPr id="280" name="Google Shape;280;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Tehnike koje ćemo probati</a:t>
            </a:r>
            <a:endParaRPr/>
          </a:p>
        </p:txBody>
      </p:sp>
      <p:sp>
        <p:nvSpPr>
          <p:cNvPr id="281" name="Google Shape;281;p30"/>
          <p:cNvSpPr txBox="1">
            <a:spLocks noGrp="1"/>
          </p:cNvSpPr>
          <p:nvPr>
            <p:ph type="subTitle" idx="1"/>
          </p:nvPr>
        </p:nvSpPr>
        <p:spPr>
          <a:xfrm>
            <a:off x="1634224" y="2053650"/>
            <a:ext cx="2811000" cy="82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Na osnovu parametara biramo najbolje filmove bez ikakvog znanja o korisniku</a:t>
            </a:r>
            <a:endParaRPr/>
          </a:p>
        </p:txBody>
      </p:sp>
      <p:sp>
        <p:nvSpPr>
          <p:cNvPr id="282" name="Google Shape;282;p30"/>
          <p:cNvSpPr txBox="1">
            <a:spLocks noGrp="1"/>
          </p:cNvSpPr>
          <p:nvPr>
            <p:ph type="subTitle" idx="2"/>
          </p:nvPr>
        </p:nvSpPr>
        <p:spPr>
          <a:xfrm>
            <a:off x="5600476" y="2028300"/>
            <a:ext cx="2811000" cy="82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Predvidjanje filmova koji bi se mogli svidjeti korisniku na osnovu filmova koje je ocjenio i gledao ranije</a:t>
            </a:r>
            <a:endParaRPr/>
          </a:p>
        </p:txBody>
      </p:sp>
      <p:sp>
        <p:nvSpPr>
          <p:cNvPr id="283" name="Google Shape;283;p30"/>
          <p:cNvSpPr txBox="1">
            <a:spLocks noGrp="1"/>
          </p:cNvSpPr>
          <p:nvPr>
            <p:ph type="subTitle" idx="3"/>
          </p:nvPr>
        </p:nvSpPr>
        <p:spPr>
          <a:xfrm>
            <a:off x="1600200" y="3771417"/>
            <a:ext cx="2811000" cy="82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Monitor changes in the marketplace, such as shifts in consumer behavior or emerging technologies, to stay competitive and capitalize on new opportunities and trends</a:t>
            </a:r>
            <a:endParaRPr/>
          </a:p>
        </p:txBody>
      </p:sp>
      <p:sp>
        <p:nvSpPr>
          <p:cNvPr id="284" name="Google Shape;284;p30"/>
          <p:cNvSpPr txBox="1">
            <a:spLocks noGrp="1"/>
          </p:cNvSpPr>
          <p:nvPr>
            <p:ph type="subTitle" idx="4"/>
          </p:nvPr>
        </p:nvSpPr>
        <p:spPr>
          <a:xfrm>
            <a:off x="5600476" y="3463700"/>
            <a:ext cx="2811000" cy="822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Unija svih prethodnih tehnika kako bi iskoristili prednosti i smanjili mane prethodnih filtera</a:t>
            </a:r>
            <a:endParaRPr/>
          </a:p>
        </p:txBody>
      </p:sp>
      <p:sp>
        <p:nvSpPr>
          <p:cNvPr id="285" name="Google Shape;285;p30"/>
          <p:cNvSpPr txBox="1">
            <a:spLocks noGrp="1"/>
          </p:cNvSpPr>
          <p:nvPr>
            <p:ph type="subTitle" idx="5"/>
          </p:nvPr>
        </p:nvSpPr>
        <p:spPr>
          <a:xfrm>
            <a:off x="1634225" y="1668300"/>
            <a:ext cx="2811000" cy="45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Demografsko filtriranje</a:t>
            </a:r>
            <a:endParaRPr/>
          </a:p>
        </p:txBody>
      </p:sp>
      <p:sp>
        <p:nvSpPr>
          <p:cNvPr id="286" name="Google Shape;286;p30"/>
          <p:cNvSpPr txBox="1">
            <a:spLocks noGrp="1"/>
          </p:cNvSpPr>
          <p:nvPr>
            <p:ph type="subTitle" idx="7"/>
          </p:nvPr>
        </p:nvSpPr>
        <p:spPr>
          <a:xfrm>
            <a:off x="5600450" y="1668300"/>
            <a:ext cx="2811000" cy="45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Kolaborativno filtriranje</a:t>
            </a:r>
            <a:endParaRPr/>
          </a:p>
        </p:txBody>
      </p:sp>
      <p:sp>
        <p:nvSpPr>
          <p:cNvPr id="287" name="Google Shape;287;p30"/>
          <p:cNvSpPr txBox="1">
            <a:spLocks noGrp="1"/>
          </p:cNvSpPr>
          <p:nvPr>
            <p:ph type="subTitle" idx="8"/>
          </p:nvPr>
        </p:nvSpPr>
        <p:spPr>
          <a:xfrm>
            <a:off x="5600450" y="3103725"/>
            <a:ext cx="2811000" cy="45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Hibridno filtriranje</a:t>
            </a:r>
            <a:endParaRPr/>
          </a:p>
        </p:txBody>
      </p:sp>
      <p:sp>
        <p:nvSpPr>
          <p:cNvPr id="288" name="Google Shape;288;p30"/>
          <p:cNvSpPr/>
          <p:nvPr/>
        </p:nvSpPr>
        <p:spPr>
          <a:xfrm>
            <a:off x="720950" y="1804911"/>
            <a:ext cx="822900" cy="822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289" name="Google Shape;289;p30"/>
          <p:cNvSpPr/>
          <p:nvPr/>
        </p:nvSpPr>
        <p:spPr>
          <a:xfrm>
            <a:off x="4696050" y="1804911"/>
            <a:ext cx="822900" cy="822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290" name="Google Shape;290;p30"/>
          <p:cNvSpPr/>
          <p:nvPr/>
        </p:nvSpPr>
        <p:spPr>
          <a:xfrm>
            <a:off x="720950" y="3243976"/>
            <a:ext cx="822900" cy="822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291" name="Google Shape;291;p30"/>
          <p:cNvSpPr/>
          <p:nvPr/>
        </p:nvSpPr>
        <p:spPr>
          <a:xfrm>
            <a:off x="4696050" y="3243976"/>
            <a:ext cx="822900" cy="822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292" name="Google Shape;292;p30"/>
          <p:cNvSpPr/>
          <p:nvPr/>
        </p:nvSpPr>
        <p:spPr>
          <a:xfrm>
            <a:off x="4894991" y="2004059"/>
            <a:ext cx="425019" cy="424604"/>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3" name="Google Shape;293;p30"/>
          <p:cNvGrpSpPr/>
          <p:nvPr/>
        </p:nvGrpSpPr>
        <p:grpSpPr>
          <a:xfrm>
            <a:off x="4886564" y="3438169"/>
            <a:ext cx="441871" cy="434514"/>
            <a:chOff x="860940" y="2746477"/>
            <a:chExt cx="371883" cy="365691"/>
          </a:xfrm>
        </p:grpSpPr>
        <p:sp>
          <p:nvSpPr>
            <p:cNvPr id="294" name="Google Shape;294;p30"/>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0"/>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0"/>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0"/>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0"/>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30"/>
          <p:cNvSpPr/>
          <p:nvPr/>
        </p:nvSpPr>
        <p:spPr>
          <a:xfrm>
            <a:off x="995808" y="2000021"/>
            <a:ext cx="273183" cy="432679"/>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0" name="Google Shape;300;p30"/>
          <p:cNvGrpSpPr/>
          <p:nvPr/>
        </p:nvGrpSpPr>
        <p:grpSpPr>
          <a:xfrm>
            <a:off x="911466" y="3434283"/>
            <a:ext cx="441867" cy="442286"/>
            <a:chOff x="2185372" y="1957799"/>
            <a:chExt cx="366664" cy="366981"/>
          </a:xfrm>
        </p:grpSpPr>
        <p:sp>
          <p:nvSpPr>
            <p:cNvPr id="301" name="Google Shape;301;p30"/>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0"/>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0"/>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0"/>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0"/>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0"/>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0"/>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0"/>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1. Demografsko Filtriranje</a:t>
            </a:r>
            <a:endParaRPr/>
          </a:p>
        </p:txBody>
      </p:sp>
      <p:sp>
        <p:nvSpPr>
          <p:cNvPr id="314" name="Google Shape;314;p31"/>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Ideja</a:t>
            </a:r>
            <a:endParaRPr/>
          </a:p>
        </p:txBody>
      </p:sp>
      <p:sp>
        <p:nvSpPr>
          <p:cNvPr id="315" name="Google Shape;315;p31"/>
          <p:cNvSpPr txBox="1">
            <a:spLocks noGrp="1"/>
          </p:cNvSpPr>
          <p:nvPr>
            <p:ph type="subTitle" idx="1"/>
          </p:nvPr>
        </p:nvSpPr>
        <p:spPr>
          <a:xfrm>
            <a:off x="228600" y="2038350"/>
            <a:ext cx="68580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	Ovi sistemi pružaju generalizovane preporuke svakom korisniku na osnovu popularnosti filma i/ili žanra. Osnovna ideja iza ovog sistema jeste da će filmovi koji su popularni i dobili kritičke pohvale imati veću verovatnoću da se sviđaju prosečnoj publici.</a:t>
            </a:r>
            <a:endParaRPr/>
          </a:p>
          <a:p>
            <a:pPr marL="457200" lvl="0" indent="-304800" algn="l" rtl="0">
              <a:lnSpc>
                <a:spcPct val="100000"/>
              </a:lnSpc>
              <a:spcBef>
                <a:spcPts val="0"/>
              </a:spcBef>
              <a:spcAft>
                <a:spcPts val="0"/>
              </a:spcAft>
              <a:buSzPts val="1200"/>
              <a:buNone/>
            </a:pPr>
            <a:endParaRPr/>
          </a:p>
        </p:txBody>
      </p:sp>
      <p:sp>
        <p:nvSpPr>
          <p:cNvPr id="316" name="Google Shape;316;p31"/>
          <p:cNvSpPr txBox="1">
            <a:spLocks noGrp="1"/>
          </p:cNvSpPr>
          <p:nvPr>
            <p:ph type="subTitle" idx="2"/>
          </p:nvPr>
        </p:nvSpPr>
        <p:spPr>
          <a:xfrm>
            <a:off x="762000" y="3015759"/>
            <a:ext cx="5562600" cy="127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Osnovna vrsta filtriranja koja se skoro i ne koristi, ali ima svoju primjenu u pocetnim interakcijama korisnika sa nasim enginom(kada nemamo nikakve podatke o korisniku)</a:t>
            </a:r>
            <a:endParaRPr/>
          </a:p>
        </p:txBody>
      </p:sp>
      <p:sp>
        <p:nvSpPr>
          <p:cNvPr id="317" name="Google Shape;317;p31"/>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318" name="Google Shape;318;p31"/>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319" name="Google Shape;319;p31"/>
          <p:cNvGrpSpPr/>
          <p:nvPr/>
        </p:nvGrpSpPr>
        <p:grpSpPr>
          <a:xfrm>
            <a:off x="844938" y="828578"/>
            <a:ext cx="535224" cy="363868"/>
            <a:chOff x="5283337" y="2478774"/>
            <a:chExt cx="358633" cy="243912"/>
          </a:xfrm>
        </p:grpSpPr>
        <p:sp>
          <p:nvSpPr>
            <p:cNvPr id="320" name="Google Shape;320;p31"/>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1"/>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1"/>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1"/>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1"/>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1"/>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1"/>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1"/>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1"/>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1"/>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1"/>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1"/>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1"/>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1"/>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1"/>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1"/>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1"/>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 name="Google Shape;337;p31"/>
          <p:cNvGrpSpPr/>
          <p:nvPr/>
        </p:nvGrpSpPr>
        <p:grpSpPr>
          <a:xfrm>
            <a:off x="8101007" y="3861608"/>
            <a:ext cx="374739" cy="407362"/>
            <a:chOff x="5964227" y="3858701"/>
            <a:chExt cx="283743" cy="308444"/>
          </a:xfrm>
        </p:grpSpPr>
        <p:sp>
          <p:nvSpPr>
            <p:cNvPr id="338" name="Google Shape;338;p31"/>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1"/>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1"/>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1"/>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1. Demografsko Filtriranje</a:t>
            </a:r>
            <a:endParaRPr/>
          </a:p>
        </p:txBody>
      </p:sp>
      <p:sp>
        <p:nvSpPr>
          <p:cNvPr id="347" name="Google Shape;347;p32"/>
          <p:cNvSpPr txBox="1">
            <a:spLocks noGrp="1"/>
          </p:cNvSpPr>
          <p:nvPr>
            <p:ph type="subTitle" idx="4"/>
          </p:nvPr>
        </p:nvSpPr>
        <p:spPr>
          <a:xfrm>
            <a:off x="685800" y="1657350"/>
            <a:ext cx="2305500" cy="454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Metrika</a:t>
            </a:r>
            <a:endParaRPr/>
          </a:p>
        </p:txBody>
      </p:sp>
      <p:sp>
        <p:nvSpPr>
          <p:cNvPr id="348" name="Google Shape;348;p32"/>
          <p:cNvSpPr txBox="1">
            <a:spLocks noGrp="1"/>
          </p:cNvSpPr>
          <p:nvPr>
            <p:ph type="subTitle" idx="1"/>
          </p:nvPr>
        </p:nvSpPr>
        <p:spPr>
          <a:xfrm>
            <a:off x="609600" y="2038350"/>
            <a:ext cx="6477000" cy="12741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Metrika koju ćemo koristiti za sortiranje filmova je IMDB-ov </a:t>
            </a:r>
            <a:r>
              <a:rPr lang="en" i="1"/>
              <a:t>weighted rating:</a:t>
            </a:r>
            <a:endParaRPr/>
          </a:p>
        </p:txBody>
      </p:sp>
      <p:sp>
        <p:nvSpPr>
          <p:cNvPr id="349" name="Google Shape;349;p32"/>
          <p:cNvSpPr txBox="1">
            <a:spLocks noGrp="1"/>
          </p:cNvSpPr>
          <p:nvPr>
            <p:ph type="subTitle" idx="2"/>
          </p:nvPr>
        </p:nvSpPr>
        <p:spPr>
          <a:xfrm>
            <a:off x="762000" y="3015758"/>
            <a:ext cx="5562600" cy="1071411"/>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None/>
            </a:pPr>
            <a:r>
              <a:rPr lang="en"/>
              <a:t>gdje,</a:t>
            </a:r>
            <a:endParaRPr/>
          </a:p>
          <a:p>
            <a:pPr marL="457200" lvl="0" indent="-304800" algn="l" rtl="0">
              <a:lnSpc>
                <a:spcPct val="100000"/>
              </a:lnSpc>
              <a:spcBef>
                <a:spcPts val="0"/>
              </a:spcBef>
              <a:spcAft>
                <a:spcPts val="0"/>
              </a:spcAft>
              <a:buSzPts val="1200"/>
              <a:buNone/>
            </a:pPr>
            <a:r>
              <a:rPr lang="en"/>
              <a:t>v predstavlja broj glasova za film,</a:t>
            </a:r>
            <a:endParaRPr/>
          </a:p>
          <a:p>
            <a:pPr marL="457200" lvl="0" indent="-304800" algn="l" rtl="0">
              <a:lnSpc>
                <a:spcPct val="100000"/>
              </a:lnSpc>
              <a:spcBef>
                <a:spcPts val="0"/>
              </a:spcBef>
              <a:spcAft>
                <a:spcPts val="0"/>
              </a:spcAft>
              <a:buSzPts val="1200"/>
              <a:buNone/>
            </a:pPr>
            <a:r>
              <a:rPr lang="en"/>
              <a:t>m je minimalni broj glasova potreban da bi film bio uračunat,</a:t>
            </a:r>
            <a:endParaRPr/>
          </a:p>
          <a:p>
            <a:pPr marL="457200" lvl="0" indent="-304800" algn="l" rtl="0">
              <a:lnSpc>
                <a:spcPct val="100000"/>
              </a:lnSpc>
              <a:spcBef>
                <a:spcPts val="0"/>
              </a:spcBef>
              <a:spcAft>
                <a:spcPts val="0"/>
              </a:spcAft>
              <a:buSzPts val="1200"/>
              <a:buNone/>
            </a:pPr>
            <a:r>
              <a:rPr lang="en"/>
              <a:t>R je prosečna ocena filma,</a:t>
            </a:r>
            <a:endParaRPr/>
          </a:p>
          <a:p>
            <a:pPr marL="457200" lvl="0" indent="-304800" algn="l" rtl="0">
              <a:lnSpc>
                <a:spcPct val="100000"/>
              </a:lnSpc>
              <a:spcBef>
                <a:spcPts val="0"/>
              </a:spcBef>
              <a:spcAft>
                <a:spcPts val="0"/>
              </a:spcAft>
              <a:buSzPts val="1200"/>
              <a:buNone/>
            </a:pPr>
            <a:r>
              <a:rPr lang="en"/>
              <a:t>C je srednja vrijednost ocjene filmova</a:t>
            </a:r>
            <a:endParaRPr/>
          </a:p>
          <a:p>
            <a:pPr marL="457200" lvl="0" indent="-304800" algn="l" rtl="0">
              <a:lnSpc>
                <a:spcPct val="100000"/>
              </a:lnSpc>
              <a:spcBef>
                <a:spcPts val="0"/>
              </a:spcBef>
              <a:spcAft>
                <a:spcPts val="0"/>
              </a:spcAft>
              <a:buSzPts val="1200"/>
              <a:buNone/>
            </a:pPr>
            <a:r>
              <a:rPr lang="en"/>
              <a:t/>
            </a:r>
            <a:br>
              <a:rPr lang="en"/>
            </a:br>
            <a:endParaRPr/>
          </a:p>
        </p:txBody>
      </p:sp>
      <p:sp>
        <p:nvSpPr>
          <p:cNvPr id="350" name="Google Shape;350;p32"/>
          <p:cNvSpPr/>
          <p:nvPr/>
        </p:nvSpPr>
        <p:spPr>
          <a:xfrm>
            <a:off x="609600" y="50757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sp>
        <p:nvSpPr>
          <p:cNvPr id="351" name="Google Shape;351;p32"/>
          <p:cNvSpPr/>
          <p:nvPr/>
        </p:nvSpPr>
        <p:spPr>
          <a:xfrm>
            <a:off x="7785427" y="3562350"/>
            <a:ext cx="1005900" cy="10059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chemeClr val="dk2"/>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bel"/>
              <a:ea typeface="Abel"/>
              <a:cs typeface="Abel"/>
              <a:sym typeface="Abel"/>
            </a:endParaRPr>
          </a:p>
        </p:txBody>
      </p:sp>
      <p:grpSp>
        <p:nvGrpSpPr>
          <p:cNvPr id="352" name="Google Shape;352;p32"/>
          <p:cNvGrpSpPr/>
          <p:nvPr/>
        </p:nvGrpSpPr>
        <p:grpSpPr>
          <a:xfrm>
            <a:off x="844938" y="828578"/>
            <a:ext cx="535224" cy="363868"/>
            <a:chOff x="5283337" y="2478774"/>
            <a:chExt cx="358633" cy="243912"/>
          </a:xfrm>
        </p:grpSpPr>
        <p:sp>
          <p:nvSpPr>
            <p:cNvPr id="353" name="Google Shape;353;p32"/>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2"/>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2"/>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2"/>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2"/>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2"/>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2"/>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2"/>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2"/>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2"/>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2"/>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2"/>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2"/>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2"/>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2"/>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2"/>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2"/>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 name="Google Shape;370;p32"/>
          <p:cNvGrpSpPr/>
          <p:nvPr/>
        </p:nvGrpSpPr>
        <p:grpSpPr>
          <a:xfrm>
            <a:off x="8101007" y="3861608"/>
            <a:ext cx="374739" cy="407362"/>
            <a:chOff x="5964227" y="3858701"/>
            <a:chExt cx="283743" cy="308444"/>
          </a:xfrm>
        </p:grpSpPr>
        <p:sp>
          <p:nvSpPr>
            <p:cNvPr id="371" name="Google Shape;371;p32"/>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2"/>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2"/>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2"/>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75" name="Google Shape;375;p32" descr="C:\Users\Milan\Downloads\wr.png"/>
          <p:cNvPicPr preferRelativeResize="0"/>
          <p:nvPr/>
        </p:nvPicPr>
        <p:blipFill rotWithShape="1">
          <a:blip r:embed="rId3">
            <a:alphaModFix/>
          </a:blip>
          <a:srcRect/>
          <a:stretch/>
        </p:blipFill>
        <p:spPr>
          <a:xfrm>
            <a:off x="844412" y="2495550"/>
            <a:ext cx="3552825" cy="485775"/>
          </a:xfrm>
          <a:prstGeom prst="rect">
            <a:avLst/>
          </a:prstGeom>
          <a:noFill/>
          <a:ln>
            <a:noFill/>
          </a:ln>
        </p:spPr>
      </p:pic>
      <p:sp>
        <p:nvSpPr>
          <p:cNvPr id="376" name="Google Shape;376;p32"/>
          <p:cNvSpPr txBox="1"/>
          <p:nvPr/>
        </p:nvSpPr>
        <p:spPr>
          <a:xfrm>
            <a:off x="844412" y="4171950"/>
            <a:ext cx="6324600"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Abel"/>
                <a:ea typeface="Abel"/>
                <a:cs typeface="Abel"/>
                <a:sym typeface="Abel"/>
              </a:rPr>
              <a:t>Ova formula kombinuje dva faktora. Prvi dio,  v/(v+m)*R, predstavlja prosječnu ocjenu filma uzimajući u obzir samo glasove za taj film. Drugi dio, m/(v+m)*C, predstavlja prosječnu ocjenu cijelog izvještaja (svih filmova sa minimalnim brojem glasova m).</a:t>
            </a:r>
            <a:endParaRPr/>
          </a:p>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cience Fiction Movie Pitch Deck by Slidesgo">
  <a:themeElements>
    <a:clrScheme name="Simple Light">
      <a:dk1>
        <a:srgbClr val="FFFFFF"/>
      </a:dk1>
      <a:lt1>
        <a:srgbClr val="001233"/>
      </a:lt1>
      <a:dk2>
        <a:srgbClr val="74B4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719</Words>
  <PresentationFormat>On-screen Show (16:9)</PresentationFormat>
  <Paragraphs>123</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Abel</vt:lpstr>
      <vt:lpstr>Nunito Light</vt:lpstr>
      <vt:lpstr>Science Fiction Movie Pitch Deck by Slidesgo</vt:lpstr>
      <vt:lpstr>Movie Recommendation Engine</vt:lpstr>
      <vt:lpstr>Sadržaj</vt:lpstr>
      <vt:lpstr>Uvod</vt:lpstr>
      <vt:lpstr>Šta je recommendation engine</vt:lpstr>
      <vt:lpstr>Zašto ova tema</vt:lpstr>
      <vt:lpstr>270,000</vt:lpstr>
      <vt:lpstr>Tehnike koje ćemo probati</vt:lpstr>
      <vt:lpstr>1. Demografsko Filtriranje</vt:lpstr>
      <vt:lpstr>1. Demografsko Filtriranje</vt:lpstr>
      <vt:lpstr>2. Kolaborativno Filtriranje</vt:lpstr>
      <vt:lpstr>2. Kolaborativno Filtriranje</vt:lpstr>
      <vt:lpstr>2. Kolaborativno Filtriranje</vt:lpstr>
      <vt:lpstr>2. Kolaborativno Filtriranje</vt:lpstr>
      <vt:lpstr>3. Filtriranje na osnovu sadržaja</vt:lpstr>
      <vt:lpstr>3. Filtriranje na osnovu sadržaja</vt:lpstr>
      <vt:lpstr>3. Filtriranje na osnovu sadržaja</vt:lpstr>
      <vt:lpstr>3. Filtriranje na osnovu sadržaja</vt:lpstr>
      <vt:lpstr>4. Hibridni model</vt:lpstr>
      <vt:lpstr>4. Hibridni model</vt:lpstr>
      <vt:lpstr>4. Hibridni model</vt:lpstr>
      <vt:lpstr>Hvala!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Engine</dc:title>
  <cp:lastModifiedBy>nikola</cp:lastModifiedBy>
  <cp:revision>1</cp:revision>
  <dcterms:modified xsi:type="dcterms:W3CDTF">2024-02-05T15:30:38Z</dcterms:modified>
</cp:coreProperties>
</file>